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9" r:id="rId2"/>
    <p:sldId id="347" r:id="rId3"/>
    <p:sldId id="265" r:id="rId4"/>
    <p:sldId id="266" r:id="rId5"/>
    <p:sldId id="268" r:id="rId6"/>
    <p:sldId id="322" r:id="rId7"/>
    <p:sldId id="348" r:id="rId8"/>
    <p:sldId id="323" r:id="rId9"/>
    <p:sldId id="345" r:id="rId10"/>
    <p:sldId id="324" r:id="rId11"/>
    <p:sldId id="325" r:id="rId12"/>
    <p:sldId id="326" r:id="rId13"/>
    <p:sldId id="327" r:id="rId14"/>
    <p:sldId id="344" r:id="rId15"/>
    <p:sldId id="333" r:id="rId16"/>
    <p:sldId id="335" r:id="rId17"/>
    <p:sldId id="336" r:id="rId18"/>
    <p:sldId id="337" r:id="rId19"/>
    <p:sldId id="342" r:id="rId20"/>
    <p:sldId id="290" r:id="rId21"/>
    <p:sldId id="291" r:id="rId22"/>
    <p:sldId id="292" r:id="rId23"/>
    <p:sldId id="293" r:id="rId24"/>
    <p:sldId id="294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46" r:id="rId40"/>
  </p:sldIdLst>
  <p:sldSz cx="18288000" cy="10287000"/>
  <p:notesSz cx="111252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76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8941" y="1998324"/>
            <a:ext cx="10583544" cy="4364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17291" y="2851125"/>
            <a:ext cx="5266055" cy="616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9320" y="257043"/>
            <a:ext cx="15734665" cy="274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20279" y="4676361"/>
            <a:ext cx="10518775" cy="3683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18181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deaseg.gob.ve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9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7.png"/><Relationship Id="rId7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50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54.png"/><Relationship Id="rId2" Type="http://schemas.openxmlformats.org/officeDocument/2006/relationships/image" Target="../media/image4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20.png"/><Relationship Id="rId4" Type="http://schemas.openxmlformats.org/officeDocument/2006/relationships/image" Target="../media/image49.png"/><Relationship Id="rId9" Type="http://schemas.openxmlformats.org/officeDocument/2006/relationships/image" Target="../media/image19.png"/><Relationship Id="rId1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5.png"/><Relationship Id="rId7" Type="http://schemas.openxmlformats.org/officeDocument/2006/relationships/image" Target="../media/image1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deaseg.gob.ve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8.jpg"/><Relationship Id="rId5" Type="http://schemas.openxmlformats.org/officeDocument/2006/relationships/image" Target="../media/image103.png"/><Relationship Id="rId10" Type="http://schemas.openxmlformats.org/officeDocument/2006/relationships/image" Target="../media/image107.jpg"/><Relationship Id="rId4" Type="http://schemas.openxmlformats.org/officeDocument/2006/relationships/image" Target="../media/image102.png"/><Relationship Id="rId9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59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2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59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3.jp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91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image" Target="../media/image134.jpg"/><Relationship Id="rId16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deaseg.gob.v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18.png"/><Relationship Id="rId5" Type="http://schemas.openxmlformats.org/officeDocument/2006/relationships/image" Target="../media/image29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18288079" cy="10366586"/>
            <a:chOff x="0" y="-79428"/>
            <a:chExt cx="18288079" cy="1036658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091203"/>
              <a:ext cx="6094095" cy="3195955"/>
            </a:xfrm>
            <a:custGeom>
              <a:avLst/>
              <a:gdLst/>
              <a:ahLst/>
              <a:cxnLst/>
              <a:rect l="l" t="t" r="r" b="b"/>
              <a:pathLst>
                <a:path w="6094095" h="3195954">
                  <a:moveTo>
                    <a:pt x="5349126" y="658509"/>
                  </a:moveTo>
                  <a:lnTo>
                    <a:pt x="2276363" y="658509"/>
                  </a:lnTo>
                  <a:lnTo>
                    <a:pt x="2322858" y="656002"/>
                  </a:lnTo>
                  <a:lnTo>
                    <a:pt x="2369453" y="650823"/>
                  </a:lnTo>
                  <a:lnTo>
                    <a:pt x="2417855" y="642010"/>
                  </a:lnTo>
                  <a:lnTo>
                    <a:pt x="2464449" y="629635"/>
                  </a:lnTo>
                  <a:lnTo>
                    <a:pt x="2509345" y="613946"/>
                  </a:lnTo>
                  <a:lnTo>
                    <a:pt x="2552655" y="595192"/>
                  </a:lnTo>
                  <a:lnTo>
                    <a:pt x="2594489" y="573621"/>
                  </a:lnTo>
                  <a:lnTo>
                    <a:pt x="2634958" y="549482"/>
                  </a:lnTo>
                  <a:lnTo>
                    <a:pt x="2674173" y="523024"/>
                  </a:lnTo>
                  <a:lnTo>
                    <a:pt x="2712246" y="494495"/>
                  </a:lnTo>
                  <a:lnTo>
                    <a:pt x="2749287" y="464143"/>
                  </a:lnTo>
                  <a:lnTo>
                    <a:pt x="2785406" y="432219"/>
                  </a:lnTo>
                  <a:lnTo>
                    <a:pt x="2820716" y="398969"/>
                  </a:lnTo>
                  <a:lnTo>
                    <a:pt x="2855327" y="364643"/>
                  </a:lnTo>
                  <a:lnTo>
                    <a:pt x="2889349" y="329490"/>
                  </a:lnTo>
                  <a:lnTo>
                    <a:pt x="2922894" y="293758"/>
                  </a:lnTo>
                  <a:lnTo>
                    <a:pt x="2956073" y="257695"/>
                  </a:lnTo>
                  <a:lnTo>
                    <a:pt x="3021775" y="185573"/>
                  </a:lnTo>
                  <a:lnTo>
                    <a:pt x="3054520" y="150011"/>
                  </a:lnTo>
                  <a:lnTo>
                    <a:pt x="3087342" y="115114"/>
                  </a:lnTo>
                  <a:lnTo>
                    <a:pt x="3122089" y="79196"/>
                  </a:lnTo>
                  <a:lnTo>
                    <a:pt x="3157323" y="43822"/>
                  </a:lnTo>
                  <a:lnTo>
                    <a:pt x="3193049" y="9030"/>
                  </a:lnTo>
                  <a:lnTo>
                    <a:pt x="3202620" y="0"/>
                  </a:lnTo>
                  <a:lnTo>
                    <a:pt x="5426309" y="0"/>
                  </a:lnTo>
                  <a:lnTo>
                    <a:pt x="5427957" y="12856"/>
                  </a:lnTo>
                  <a:lnTo>
                    <a:pt x="5429795" y="60314"/>
                  </a:lnTo>
                  <a:lnTo>
                    <a:pt x="5428008" y="107769"/>
                  </a:lnTo>
                  <a:lnTo>
                    <a:pt x="5423221" y="155234"/>
                  </a:lnTo>
                  <a:lnTo>
                    <a:pt x="5416056" y="202721"/>
                  </a:lnTo>
                  <a:lnTo>
                    <a:pt x="5407137" y="250240"/>
                  </a:lnTo>
                  <a:lnTo>
                    <a:pt x="5397088" y="297803"/>
                  </a:lnTo>
                  <a:lnTo>
                    <a:pt x="5386533" y="345423"/>
                  </a:lnTo>
                  <a:lnTo>
                    <a:pt x="5376094" y="393110"/>
                  </a:lnTo>
                  <a:lnTo>
                    <a:pt x="5366396" y="440876"/>
                  </a:lnTo>
                  <a:lnTo>
                    <a:pt x="5358061" y="488732"/>
                  </a:lnTo>
                  <a:lnTo>
                    <a:pt x="5351715" y="536691"/>
                  </a:lnTo>
                  <a:lnTo>
                    <a:pt x="5348004" y="584438"/>
                  </a:lnTo>
                  <a:lnTo>
                    <a:pt x="5347979" y="584764"/>
                  </a:lnTo>
                  <a:lnTo>
                    <a:pt x="5347682" y="613327"/>
                  </a:lnTo>
                  <a:lnTo>
                    <a:pt x="5347555" y="625529"/>
                  </a:lnTo>
                  <a:lnTo>
                    <a:pt x="5347477" y="632963"/>
                  </a:lnTo>
                  <a:lnTo>
                    <a:pt x="5349126" y="658509"/>
                  </a:lnTo>
                  <a:close/>
                </a:path>
                <a:path w="6094095" h="3195954">
                  <a:moveTo>
                    <a:pt x="5859453" y="3195795"/>
                  </a:moveTo>
                  <a:lnTo>
                    <a:pt x="0" y="3195795"/>
                  </a:lnTo>
                  <a:lnTo>
                    <a:pt x="0" y="195526"/>
                  </a:lnTo>
                  <a:lnTo>
                    <a:pt x="43814" y="178594"/>
                  </a:lnTo>
                  <a:lnTo>
                    <a:pt x="87304" y="164296"/>
                  </a:lnTo>
                  <a:lnTo>
                    <a:pt x="131589" y="152028"/>
                  </a:lnTo>
                  <a:lnTo>
                    <a:pt x="176578" y="141723"/>
                  </a:lnTo>
                  <a:lnTo>
                    <a:pt x="222181" y="133315"/>
                  </a:lnTo>
                  <a:lnTo>
                    <a:pt x="268307" y="126739"/>
                  </a:lnTo>
                  <a:lnTo>
                    <a:pt x="314865" y="121929"/>
                  </a:lnTo>
                  <a:lnTo>
                    <a:pt x="361764" y="118820"/>
                  </a:lnTo>
                  <a:lnTo>
                    <a:pt x="408916" y="117345"/>
                  </a:lnTo>
                  <a:lnTo>
                    <a:pt x="453448" y="117345"/>
                  </a:lnTo>
                  <a:lnTo>
                    <a:pt x="503609" y="119035"/>
                  </a:lnTo>
                  <a:lnTo>
                    <a:pt x="550971" y="122069"/>
                  </a:lnTo>
                  <a:lnTo>
                    <a:pt x="598222" y="126474"/>
                  </a:lnTo>
                  <a:lnTo>
                    <a:pt x="645271" y="132184"/>
                  </a:lnTo>
                  <a:lnTo>
                    <a:pt x="692027" y="139135"/>
                  </a:lnTo>
                  <a:lnTo>
                    <a:pt x="738402" y="147259"/>
                  </a:lnTo>
                  <a:lnTo>
                    <a:pt x="784303" y="156491"/>
                  </a:lnTo>
                  <a:lnTo>
                    <a:pt x="829640" y="166766"/>
                  </a:lnTo>
                  <a:lnTo>
                    <a:pt x="874323" y="178018"/>
                  </a:lnTo>
                  <a:lnTo>
                    <a:pt x="918260" y="190180"/>
                  </a:lnTo>
                  <a:lnTo>
                    <a:pt x="961363" y="203188"/>
                  </a:lnTo>
                  <a:lnTo>
                    <a:pt x="1003539" y="216975"/>
                  </a:lnTo>
                  <a:lnTo>
                    <a:pt x="1046252" y="232096"/>
                  </a:lnTo>
                  <a:lnTo>
                    <a:pt x="1089281" y="248481"/>
                  </a:lnTo>
                  <a:lnTo>
                    <a:pt x="1132611" y="265989"/>
                  </a:lnTo>
                  <a:lnTo>
                    <a:pt x="1176231" y="284480"/>
                  </a:lnTo>
                  <a:lnTo>
                    <a:pt x="1220127" y="303814"/>
                  </a:lnTo>
                  <a:lnTo>
                    <a:pt x="1264287" y="323850"/>
                  </a:lnTo>
                  <a:lnTo>
                    <a:pt x="1534050" y="450967"/>
                  </a:lnTo>
                  <a:lnTo>
                    <a:pt x="1579690" y="471994"/>
                  </a:lnTo>
                  <a:lnTo>
                    <a:pt x="1625490" y="492602"/>
                  </a:lnTo>
                  <a:lnTo>
                    <a:pt x="1671437" y="512649"/>
                  </a:lnTo>
                  <a:lnTo>
                    <a:pt x="1717518" y="531997"/>
                  </a:lnTo>
                  <a:lnTo>
                    <a:pt x="1763720" y="550505"/>
                  </a:lnTo>
                  <a:lnTo>
                    <a:pt x="1810030" y="568031"/>
                  </a:lnTo>
                  <a:lnTo>
                    <a:pt x="1856435" y="584438"/>
                  </a:lnTo>
                  <a:lnTo>
                    <a:pt x="1902921" y="599583"/>
                  </a:lnTo>
                  <a:lnTo>
                    <a:pt x="1949477" y="613327"/>
                  </a:lnTo>
                  <a:lnTo>
                    <a:pt x="1996089" y="625529"/>
                  </a:lnTo>
                  <a:lnTo>
                    <a:pt x="2042745" y="636050"/>
                  </a:lnTo>
                  <a:lnTo>
                    <a:pt x="2089430" y="644748"/>
                  </a:lnTo>
                  <a:lnTo>
                    <a:pt x="2136133" y="651485"/>
                  </a:lnTo>
                  <a:lnTo>
                    <a:pt x="2181667" y="656002"/>
                  </a:lnTo>
                  <a:lnTo>
                    <a:pt x="2180567" y="656002"/>
                  </a:lnTo>
                  <a:lnTo>
                    <a:pt x="2229539" y="658509"/>
                  </a:lnTo>
                  <a:lnTo>
                    <a:pt x="5349126" y="658509"/>
                  </a:lnTo>
                  <a:lnTo>
                    <a:pt x="5350528" y="680251"/>
                  </a:lnTo>
                  <a:lnTo>
                    <a:pt x="5356911" y="726345"/>
                  </a:lnTo>
                  <a:lnTo>
                    <a:pt x="5366411" y="771325"/>
                  </a:lnTo>
                  <a:lnTo>
                    <a:pt x="5378812" y="815272"/>
                  </a:lnTo>
                  <a:lnTo>
                    <a:pt x="5393899" y="858267"/>
                  </a:lnTo>
                  <a:lnTo>
                    <a:pt x="5411457" y="900390"/>
                  </a:lnTo>
                  <a:lnTo>
                    <a:pt x="5431271" y="941723"/>
                  </a:lnTo>
                  <a:lnTo>
                    <a:pt x="5453124" y="982345"/>
                  </a:lnTo>
                  <a:lnTo>
                    <a:pt x="5476802" y="1022339"/>
                  </a:lnTo>
                  <a:lnTo>
                    <a:pt x="5502089" y="1061784"/>
                  </a:lnTo>
                  <a:lnTo>
                    <a:pt x="5528770" y="1100762"/>
                  </a:lnTo>
                  <a:lnTo>
                    <a:pt x="5556630" y="1139353"/>
                  </a:lnTo>
                  <a:lnTo>
                    <a:pt x="5585453" y="1177638"/>
                  </a:lnTo>
                  <a:lnTo>
                    <a:pt x="5615024" y="1215698"/>
                  </a:lnTo>
                  <a:lnTo>
                    <a:pt x="5645127" y="1253614"/>
                  </a:lnTo>
                  <a:lnTo>
                    <a:pt x="5736477" y="1367304"/>
                  </a:lnTo>
                  <a:lnTo>
                    <a:pt x="5766556" y="1405451"/>
                  </a:lnTo>
                  <a:lnTo>
                    <a:pt x="5796091" y="1443857"/>
                  </a:lnTo>
                  <a:lnTo>
                    <a:pt x="5824866" y="1482605"/>
                  </a:lnTo>
                  <a:lnTo>
                    <a:pt x="5852666" y="1521773"/>
                  </a:lnTo>
                  <a:lnTo>
                    <a:pt x="5879276" y="1561444"/>
                  </a:lnTo>
                  <a:lnTo>
                    <a:pt x="5904480" y="1601697"/>
                  </a:lnTo>
                  <a:lnTo>
                    <a:pt x="5929095" y="1644554"/>
                  </a:lnTo>
                  <a:lnTo>
                    <a:pt x="5951920" y="1688301"/>
                  </a:lnTo>
                  <a:lnTo>
                    <a:pt x="5972970" y="1732882"/>
                  </a:lnTo>
                  <a:lnTo>
                    <a:pt x="5992265" y="1778239"/>
                  </a:lnTo>
                  <a:lnTo>
                    <a:pt x="6009823" y="1824314"/>
                  </a:lnTo>
                  <a:lnTo>
                    <a:pt x="6025662" y="1871050"/>
                  </a:lnTo>
                  <a:lnTo>
                    <a:pt x="6039799" y="1918390"/>
                  </a:lnTo>
                  <a:lnTo>
                    <a:pt x="6052253" y="1966275"/>
                  </a:lnTo>
                  <a:lnTo>
                    <a:pt x="6063043" y="2014648"/>
                  </a:lnTo>
                  <a:lnTo>
                    <a:pt x="6072185" y="2063452"/>
                  </a:lnTo>
                  <a:lnTo>
                    <a:pt x="6079698" y="2112630"/>
                  </a:lnTo>
                  <a:lnTo>
                    <a:pt x="6085601" y="2162122"/>
                  </a:lnTo>
                  <a:lnTo>
                    <a:pt x="6089911" y="2211873"/>
                  </a:lnTo>
                  <a:lnTo>
                    <a:pt x="6092646" y="2261825"/>
                  </a:lnTo>
                  <a:lnTo>
                    <a:pt x="6093825" y="2311919"/>
                  </a:lnTo>
                  <a:lnTo>
                    <a:pt x="6093466" y="2362099"/>
                  </a:lnTo>
                  <a:lnTo>
                    <a:pt x="6091586" y="2412307"/>
                  </a:lnTo>
                  <a:lnTo>
                    <a:pt x="6088203" y="2462485"/>
                  </a:lnTo>
                  <a:lnTo>
                    <a:pt x="6083337" y="2512576"/>
                  </a:lnTo>
                  <a:lnTo>
                    <a:pt x="6077004" y="2562522"/>
                  </a:lnTo>
                  <a:lnTo>
                    <a:pt x="6069224" y="2612266"/>
                  </a:lnTo>
                  <a:lnTo>
                    <a:pt x="6060013" y="2661750"/>
                  </a:lnTo>
                  <a:lnTo>
                    <a:pt x="6049391" y="2710917"/>
                  </a:lnTo>
                  <a:lnTo>
                    <a:pt x="6037374" y="2759709"/>
                  </a:lnTo>
                  <a:lnTo>
                    <a:pt x="6023982" y="2808069"/>
                  </a:lnTo>
                  <a:lnTo>
                    <a:pt x="6009233" y="2855939"/>
                  </a:lnTo>
                  <a:lnTo>
                    <a:pt x="5993144" y="2903261"/>
                  </a:lnTo>
                  <a:lnTo>
                    <a:pt x="5975733" y="2949978"/>
                  </a:lnTo>
                  <a:lnTo>
                    <a:pt x="5956382" y="2997763"/>
                  </a:lnTo>
                  <a:lnTo>
                    <a:pt x="5935807" y="3044888"/>
                  </a:lnTo>
                  <a:lnTo>
                    <a:pt x="5914042" y="3091353"/>
                  </a:lnTo>
                  <a:lnTo>
                    <a:pt x="5891121" y="3137158"/>
                  </a:lnTo>
                  <a:lnTo>
                    <a:pt x="5867076" y="3182303"/>
                  </a:lnTo>
                  <a:lnTo>
                    <a:pt x="5859453" y="3195795"/>
                  </a:lnTo>
                  <a:close/>
                </a:path>
              </a:pathLst>
            </a:custGeom>
            <a:solidFill>
              <a:srgbClr val="8A030D"/>
            </a:solidFill>
          </p:spPr>
          <p:txBody>
            <a:bodyPr wrap="square" lIns="0" tIns="0" rIns="0" bIns="0" rtlCol="0"/>
            <a:lstStyle/>
            <a:p>
              <a:pPr algn="l"/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01625" y="0"/>
              <a:ext cx="3386454" cy="3501390"/>
            </a:xfrm>
            <a:custGeom>
              <a:avLst/>
              <a:gdLst/>
              <a:ahLst/>
              <a:cxnLst/>
              <a:rect l="l" t="t" r="r" b="b"/>
              <a:pathLst>
                <a:path w="3386455" h="3501390">
                  <a:moveTo>
                    <a:pt x="603839" y="3022981"/>
                  </a:moveTo>
                  <a:lnTo>
                    <a:pt x="3116188" y="3022981"/>
                  </a:lnTo>
                  <a:lnTo>
                    <a:pt x="3068870" y="3024559"/>
                  </a:lnTo>
                  <a:lnTo>
                    <a:pt x="3021607" y="3029471"/>
                  </a:lnTo>
                  <a:lnTo>
                    <a:pt x="2972116" y="3039027"/>
                  </a:lnTo>
                  <a:lnTo>
                    <a:pt x="2924940" y="3053135"/>
                  </a:lnTo>
                  <a:lnTo>
                    <a:pt x="2879897" y="3071385"/>
                  </a:lnTo>
                  <a:lnTo>
                    <a:pt x="2836803" y="3093368"/>
                  </a:lnTo>
                  <a:lnTo>
                    <a:pt x="2795477" y="3118673"/>
                  </a:lnTo>
                  <a:lnTo>
                    <a:pt x="2755734" y="3146890"/>
                  </a:lnTo>
                  <a:lnTo>
                    <a:pt x="2717392" y="3177610"/>
                  </a:lnTo>
                  <a:lnTo>
                    <a:pt x="2680269" y="3210421"/>
                  </a:lnTo>
                  <a:lnTo>
                    <a:pt x="2644181" y="3244914"/>
                  </a:lnTo>
                  <a:lnTo>
                    <a:pt x="2608945" y="3280679"/>
                  </a:lnTo>
                  <a:lnTo>
                    <a:pt x="2574379" y="3317306"/>
                  </a:lnTo>
                  <a:lnTo>
                    <a:pt x="2472867" y="3428257"/>
                  </a:lnTo>
                  <a:lnTo>
                    <a:pt x="2439150" y="3464230"/>
                  </a:lnTo>
                  <a:lnTo>
                    <a:pt x="2403561" y="3500883"/>
                  </a:lnTo>
                  <a:lnTo>
                    <a:pt x="539147" y="3500883"/>
                  </a:lnTo>
                  <a:lnTo>
                    <a:pt x="539065" y="3487697"/>
                  </a:lnTo>
                  <a:lnTo>
                    <a:pt x="543076" y="3438675"/>
                  </a:lnTo>
                  <a:lnTo>
                    <a:pt x="550360" y="3389627"/>
                  </a:lnTo>
                  <a:lnTo>
                    <a:pt x="559875" y="3340536"/>
                  </a:lnTo>
                  <a:lnTo>
                    <a:pt x="570577" y="3291380"/>
                  </a:lnTo>
                  <a:lnTo>
                    <a:pt x="581424" y="3242141"/>
                  </a:lnTo>
                  <a:lnTo>
                    <a:pt x="591372" y="3192800"/>
                  </a:lnTo>
                  <a:lnTo>
                    <a:pt x="599379" y="3143336"/>
                  </a:lnTo>
                  <a:lnTo>
                    <a:pt x="604400" y="3093731"/>
                  </a:lnTo>
                  <a:lnTo>
                    <a:pt x="605363" y="3045551"/>
                  </a:lnTo>
                  <a:lnTo>
                    <a:pt x="605395" y="3043965"/>
                  </a:lnTo>
                  <a:lnTo>
                    <a:pt x="603956" y="3024559"/>
                  </a:lnTo>
                  <a:lnTo>
                    <a:pt x="603839" y="3022981"/>
                  </a:lnTo>
                  <a:close/>
                </a:path>
                <a:path w="3386455" h="3501390">
                  <a:moveTo>
                    <a:pt x="1279829" y="0"/>
                  </a:moveTo>
                  <a:lnTo>
                    <a:pt x="3386375" y="0"/>
                  </a:lnTo>
                  <a:lnTo>
                    <a:pt x="3386375" y="3067051"/>
                  </a:lnTo>
                  <a:lnTo>
                    <a:pt x="3352903" y="3057304"/>
                  </a:lnTo>
                  <a:lnTo>
                    <a:pt x="3305612" y="3045551"/>
                  </a:lnTo>
                  <a:lnTo>
                    <a:pt x="3258275" y="3036021"/>
                  </a:lnTo>
                  <a:lnTo>
                    <a:pt x="3210911" y="3028934"/>
                  </a:lnTo>
                  <a:lnTo>
                    <a:pt x="3164036" y="3024559"/>
                  </a:lnTo>
                  <a:lnTo>
                    <a:pt x="3164967" y="3024559"/>
                  </a:lnTo>
                  <a:lnTo>
                    <a:pt x="3116188" y="3022981"/>
                  </a:lnTo>
                  <a:lnTo>
                    <a:pt x="603839" y="3022981"/>
                  </a:lnTo>
                  <a:lnTo>
                    <a:pt x="601812" y="2995652"/>
                  </a:lnTo>
                  <a:lnTo>
                    <a:pt x="593988" y="2948859"/>
                  </a:lnTo>
                  <a:lnTo>
                    <a:pt x="582277" y="2903452"/>
                  </a:lnTo>
                  <a:lnTo>
                    <a:pt x="567029" y="2859301"/>
                  </a:lnTo>
                  <a:lnTo>
                    <a:pt x="548598" y="2816273"/>
                  </a:lnTo>
                  <a:lnTo>
                    <a:pt x="527335" y="2774236"/>
                  </a:lnTo>
                  <a:lnTo>
                    <a:pt x="503592" y="2733057"/>
                  </a:lnTo>
                  <a:lnTo>
                    <a:pt x="477723" y="2692605"/>
                  </a:lnTo>
                  <a:lnTo>
                    <a:pt x="450078" y="2652747"/>
                  </a:lnTo>
                  <a:lnTo>
                    <a:pt x="421010" y="2613352"/>
                  </a:lnTo>
                  <a:lnTo>
                    <a:pt x="390871" y="2574286"/>
                  </a:lnTo>
                  <a:lnTo>
                    <a:pt x="360013" y="2535418"/>
                  </a:lnTo>
                  <a:lnTo>
                    <a:pt x="297551" y="2457747"/>
                  </a:lnTo>
                  <a:lnTo>
                    <a:pt x="266651" y="2418680"/>
                  </a:lnTo>
                  <a:lnTo>
                    <a:pt x="236441" y="2379282"/>
                  </a:lnTo>
                  <a:lnTo>
                    <a:pt x="207273" y="2339421"/>
                  </a:lnTo>
                  <a:lnTo>
                    <a:pt x="179499" y="2298964"/>
                  </a:lnTo>
                  <a:lnTo>
                    <a:pt x="153472" y="2257781"/>
                  </a:lnTo>
                  <a:lnTo>
                    <a:pt x="129352" y="2215342"/>
                  </a:lnTo>
                  <a:lnTo>
                    <a:pt x="107380" y="2171846"/>
                  </a:lnTo>
                  <a:lnTo>
                    <a:pt x="87532" y="2127379"/>
                  </a:lnTo>
                  <a:lnTo>
                    <a:pt x="69781" y="2082023"/>
                  </a:lnTo>
                  <a:lnTo>
                    <a:pt x="54100" y="2035863"/>
                  </a:lnTo>
                  <a:lnTo>
                    <a:pt x="40462" y="1988983"/>
                  </a:lnTo>
                  <a:lnTo>
                    <a:pt x="28842" y="1941469"/>
                  </a:lnTo>
                  <a:lnTo>
                    <a:pt x="19212" y="1893403"/>
                  </a:lnTo>
                  <a:lnTo>
                    <a:pt x="11547" y="1844870"/>
                  </a:lnTo>
                  <a:lnTo>
                    <a:pt x="5820" y="1795955"/>
                  </a:lnTo>
                  <a:lnTo>
                    <a:pt x="2003" y="1746741"/>
                  </a:lnTo>
                  <a:lnTo>
                    <a:pt x="72" y="1697313"/>
                  </a:lnTo>
                  <a:lnTo>
                    <a:pt x="0" y="1647755"/>
                  </a:lnTo>
                  <a:lnTo>
                    <a:pt x="1759" y="1598152"/>
                  </a:lnTo>
                  <a:lnTo>
                    <a:pt x="5323" y="1548588"/>
                  </a:lnTo>
                  <a:lnTo>
                    <a:pt x="10667" y="1499146"/>
                  </a:lnTo>
                  <a:lnTo>
                    <a:pt x="17763" y="1449911"/>
                  </a:lnTo>
                  <a:lnTo>
                    <a:pt x="26585" y="1400968"/>
                  </a:lnTo>
                  <a:lnTo>
                    <a:pt x="37107" y="1352400"/>
                  </a:lnTo>
                  <a:lnTo>
                    <a:pt x="49302" y="1304293"/>
                  </a:lnTo>
                  <a:lnTo>
                    <a:pt x="63144" y="1256729"/>
                  </a:lnTo>
                  <a:lnTo>
                    <a:pt x="78606" y="1209794"/>
                  </a:lnTo>
                  <a:lnTo>
                    <a:pt x="95661" y="1163572"/>
                  </a:lnTo>
                  <a:lnTo>
                    <a:pt x="115070" y="1116053"/>
                  </a:lnTo>
                  <a:lnTo>
                    <a:pt x="135964" y="1069340"/>
                  </a:lnTo>
                  <a:lnTo>
                    <a:pt x="158294" y="1023434"/>
                  </a:lnTo>
                  <a:lnTo>
                    <a:pt x="182009" y="978335"/>
                  </a:lnTo>
                  <a:lnTo>
                    <a:pt x="207060" y="934045"/>
                  </a:lnTo>
                  <a:lnTo>
                    <a:pt x="233395" y="890563"/>
                  </a:lnTo>
                  <a:lnTo>
                    <a:pt x="260966" y="847892"/>
                  </a:lnTo>
                  <a:lnTo>
                    <a:pt x="289722" y="806030"/>
                  </a:lnTo>
                  <a:lnTo>
                    <a:pt x="319613" y="764981"/>
                  </a:lnTo>
                  <a:lnTo>
                    <a:pt x="350588" y="724743"/>
                  </a:lnTo>
                  <a:lnTo>
                    <a:pt x="382598" y="685317"/>
                  </a:lnTo>
                  <a:lnTo>
                    <a:pt x="415592" y="646706"/>
                  </a:lnTo>
                  <a:lnTo>
                    <a:pt x="449520" y="608908"/>
                  </a:lnTo>
                  <a:lnTo>
                    <a:pt x="484333" y="571926"/>
                  </a:lnTo>
                  <a:lnTo>
                    <a:pt x="519979" y="535759"/>
                  </a:lnTo>
                  <a:lnTo>
                    <a:pt x="556410" y="500409"/>
                  </a:lnTo>
                  <a:lnTo>
                    <a:pt x="593574" y="465877"/>
                  </a:lnTo>
                  <a:lnTo>
                    <a:pt x="631421" y="432162"/>
                  </a:lnTo>
                  <a:lnTo>
                    <a:pt x="669903" y="399266"/>
                  </a:lnTo>
                  <a:lnTo>
                    <a:pt x="708967" y="367189"/>
                  </a:lnTo>
                  <a:lnTo>
                    <a:pt x="748564" y="335933"/>
                  </a:lnTo>
                  <a:lnTo>
                    <a:pt x="788645" y="305498"/>
                  </a:lnTo>
                  <a:lnTo>
                    <a:pt x="830340" y="274999"/>
                  </a:lnTo>
                  <a:lnTo>
                    <a:pt x="872485" y="245256"/>
                  </a:lnTo>
                  <a:lnTo>
                    <a:pt x="915057" y="216235"/>
                  </a:lnTo>
                  <a:lnTo>
                    <a:pt x="958037" y="187902"/>
                  </a:lnTo>
                  <a:lnTo>
                    <a:pt x="1001400" y="160223"/>
                  </a:lnTo>
                  <a:lnTo>
                    <a:pt x="1045127" y="133166"/>
                  </a:lnTo>
                  <a:lnTo>
                    <a:pt x="1089194" y="106697"/>
                  </a:lnTo>
                  <a:lnTo>
                    <a:pt x="1133580" y="80782"/>
                  </a:lnTo>
                  <a:lnTo>
                    <a:pt x="1178263" y="55387"/>
                  </a:lnTo>
                  <a:lnTo>
                    <a:pt x="1223221" y="30480"/>
                  </a:lnTo>
                  <a:lnTo>
                    <a:pt x="1268432" y="6027"/>
                  </a:lnTo>
                  <a:lnTo>
                    <a:pt x="1279829" y="0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pPr algn="l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5069" y="11"/>
              <a:ext cx="13310869" cy="10287000"/>
            </a:xfrm>
            <a:custGeom>
              <a:avLst/>
              <a:gdLst/>
              <a:ahLst/>
              <a:cxnLst/>
              <a:rect l="l" t="t" r="r" b="b"/>
              <a:pathLst>
                <a:path w="13310869" h="10287000">
                  <a:moveTo>
                    <a:pt x="1597253" y="8468385"/>
                  </a:moveTo>
                  <a:lnTo>
                    <a:pt x="1463459" y="8468385"/>
                  </a:lnTo>
                  <a:lnTo>
                    <a:pt x="1435150" y="8500288"/>
                  </a:lnTo>
                  <a:lnTo>
                    <a:pt x="1401483" y="8538604"/>
                  </a:lnTo>
                  <a:lnTo>
                    <a:pt x="1368018" y="8577085"/>
                  </a:lnTo>
                  <a:lnTo>
                    <a:pt x="1334757" y="8615718"/>
                  </a:lnTo>
                  <a:lnTo>
                    <a:pt x="1301686" y="8654517"/>
                  </a:lnTo>
                  <a:lnTo>
                    <a:pt x="1274660" y="8683561"/>
                  </a:lnTo>
                  <a:lnTo>
                    <a:pt x="1247254" y="8712175"/>
                  </a:lnTo>
                  <a:lnTo>
                    <a:pt x="1219479" y="8740356"/>
                  </a:lnTo>
                  <a:lnTo>
                    <a:pt x="1191336" y="8768105"/>
                  </a:lnTo>
                  <a:lnTo>
                    <a:pt x="1154341" y="8802205"/>
                  </a:lnTo>
                  <a:lnTo>
                    <a:pt x="1116076" y="8834171"/>
                  </a:lnTo>
                  <a:lnTo>
                    <a:pt x="1076553" y="8864003"/>
                  </a:lnTo>
                  <a:lnTo>
                    <a:pt x="1035761" y="8891689"/>
                  </a:lnTo>
                  <a:lnTo>
                    <a:pt x="993698" y="8917254"/>
                  </a:lnTo>
                  <a:lnTo>
                    <a:pt x="950366" y="8940673"/>
                  </a:lnTo>
                  <a:lnTo>
                    <a:pt x="905776" y="8961958"/>
                  </a:lnTo>
                  <a:lnTo>
                    <a:pt x="859904" y="8981110"/>
                  </a:lnTo>
                  <a:lnTo>
                    <a:pt x="812774" y="8998128"/>
                  </a:lnTo>
                  <a:lnTo>
                    <a:pt x="764387" y="9013012"/>
                  </a:lnTo>
                  <a:lnTo>
                    <a:pt x="517880" y="9080678"/>
                  </a:lnTo>
                  <a:lnTo>
                    <a:pt x="491109" y="9089403"/>
                  </a:lnTo>
                  <a:lnTo>
                    <a:pt x="437934" y="9107932"/>
                  </a:lnTo>
                  <a:lnTo>
                    <a:pt x="362305" y="9138869"/>
                  </a:lnTo>
                  <a:lnTo>
                    <a:pt x="316166" y="9162605"/>
                  </a:lnTo>
                  <a:lnTo>
                    <a:pt x="273151" y="9188945"/>
                  </a:lnTo>
                  <a:lnTo>
                    <a:pt x="233248" y="9217889"/>
                  </a:lnTo>
                  <a:lnTo>
                    <a:pt x="196469" y="9249423"/>
                  </a:lnTo>
                  <a:lnTo>
                    <a:pt x="162801" y="9283573"/>
                  </a:lnTo>
                  <a:lnTo>
                    <a:pt x="132245" y="9320327"/>
                  </a:lnTo>
                  <a:lnTo>
                    <a:pt x="104813" y="9359671"/>
                  </a:lnTo>
                  <a:lnTo>
                    <a:pt x="80505" y="9401619"/>
                  </a:lnTo>
                  <a:lnTo>
                    <a:pt x="59309" y="9446184"/>
                  </a:lnTo>
                  <a:lnTo>
                    <a:pt x="41224" y="9493339"/>
                  </a:lnTo>
                  <a:lnTo>
                    <a:pt x="26263" y="9543097"/>
                  </a:lnTo>
                  <a:lnTo>
                    <a:pt x="14414" y="9595447"/>
                  </a:lnTo>
                  <a:lnTo>
                    <a:pt x="7670" y="9643339"/>
                  </a:lnTo>
                  <a:lnTo>
                    <a:pt x="3022" y="9691154"/>
                  </a:lnTo>
                  <a:lnTo>
                    <a:pt x="457" y="9738881"/>
                  </a:lnTo>
                  <a:lnTo>
                    <a:pt x="0" y="9786531"/>
                  </a:lnTo>
                  <a:lnTo>
                    <a:pt x="1638" y="9834093"/>
                  </a:lnTo>
                  <a:lnTo>
                    <a:pt x="5359" y="9881565"/>
                  </a:lnTo>
                  <a:lnTo>
                    <a:pt x="11188" y="9928962"/>
                  </a:lnTo>
                  <a:lnTo>
                    <a:pt x="20561" y="9983762"/>
                  </a:lnTo>
                  <a:lnTo>
                    <a:pt x="31369" y="10038220"/>
                  </a:lnTo>
                  <a:lnTo>
                    <a:pt x="43611" y="10092360"/>
                  </a:lnTo>
                  <a:lnTo>
                    <a:pt x="57289" y="10146170"/>
                  </a:lnTo>
                  <a:lnTo>
                    <a:pt x="72415" y="10199649"/>
                  </a:lnTo>
                  <a:lnTo>
                    <a:pt x="87083" y="10245598"/>
                  </a:lnTo>
                  <a:lnTo>
                    <a:pt x="100545" y="10286987"/>
                  </a:lnTo>
                  <a:lnTo>
                    <a:pt x="204000" y="10286987"/>
                  </a:lnTo>
                  <a:lnTo>
                    <a:pt x="198196" y="10269741"/>
                  </a:lnTo>
                  <a:lnTo>
                    <a:pt x="182905" y="10222001"/>
                  </a:lnTo>
                  <a:lnTo>
                    <a:pt x="168313" y="10174046"/>
                  </a:lnTo>
                  <a:lnTo>
                    <a:pt x="154432" y="10125875"/>
                  </a:lnTo>
                  <a:lnTo>
                    <a:pt x="141262" y="10077475"/>
                  </a:lnTo>
                  <a:lnTo>
                    <a:pt x="128803" y="10028860"/>
                  </a:lnTo>
                  <a:lnTo>
                    <a:pt x="117487" y="9977387"/>
                  </a:lnTo>
                  <a:lnTo>
                    <a:pt x="108724" y="9925723"/>
                  </a:lnTo>
                  <a:lnTo>
                    <a:pt x="102501" y="9873882"/>
                  </a:lnTo>
                  <a:lnTo>
                    <a:pt x="98818" y="9821875"/>
                  </a:lnTo>
                  <a:lnTo>
                    <a:pt x="97675" y="9769665"/>
                  </a:lnTo>
                  <a:lnTo>
                    <a:pt x="99072" y="9717291"/>
                  </a:lnTo>
                  <a:lnTo>
                    <a:pt x="103022" y="9664738"/>
                  </a:lnTo>
                  <a:lnTo>
                    <a:pt x="110388" y="9616859"/>
                  </a:lnTo>
                  <a:lnTo>
                    <a:pt x="121246" y="9570301"/>
                  </a:lnTo>
                  <a:lnTo>
                    <a:pt x="135610" y="9525063"/>
                  </a:lnTo>
                  <a:lnTo>
                    <a:pt x="153466" y="9481147"/>
                  </a:lnTo>
                  <a:lnTo>
                    <a:pt x="174828" y="9438551"/>
                  </a:lnTo>
                  <a:lnTo>
                    <a:pt x="199694" y="9397276"/>
                  </a:lnTo>
                  <a:lnTo>
                    <a:pt x="231686" y="9359024"/>
                  </a:lnTo>
                  <a:lnTo>
                    <a:pt x="266407" y="9324315"/>
                  </a:lnTo>
                  <a:lnTo>
                    <a:pt x="303847" y="9293136"/>
                  </a:lnTo>
                  <a:lnTo>
                    <a:pt x="344017" y="9265501"/>
                  </a:lnTo>
                  <a:lnTo>
                    <a:pt x="386892" y="9241409"/>
                  </a:lnTo>
                  <a:lnTo>
                    <a:pt x="432498" y="9220848"/>
                  </a:lnTo>
                  <a:lnTo>
                    <a:pt x="473341" y="9204960"/>
                  </a:lnTo>
                  <a:lnTo>
                    <a:pt x="514604" y="9190253"/>
                  </a:lnTo>
                  <a:lnTo>
                    <a:pt x="556310" y="9176753"/>
                  </a:lnTo>
                  <a:lnTo>
                    <a:pt x="598436" y="9164460"/>
                  </a:lnTo>
                  <a:lnTo>
                    <a:pt x="690143" y="9140050"/>
                  </a:lnTo>
                  <a:lnTo>
                    <a:pt x="827214" y="9101620"/>
                  </a:lnTo>
                  <a:lnTo>
                    <a:pt x="875563" y="9085339"/>
                  </a:lnTo>
                  <a:lnTo>
                    <a:pt x="922909" y="9066911"/>
                  </a:lnTo>
                  <a:lnTo>
                    <a:pt x="968629" y="9046604"/>
                  </a:lnTo>
                  <a:lnTo>
                    <a:pt x="1013333" y="9024137"/>
                  </a:lnTo>
                  <a:lnTo>
                    <a:pt x="1056843" y="8999614"/>
                  </a:lnTo>
                  <a:lnTo>
                    <a:pt x="1099121" y="8973020"/>
                  </a:lnTo>
                  <a:lnTo>
                    <a:pt x="1140206" y="8944369"/>
                  </a:lnTo>
                  <a:lnTo>
                    <a:pt x="1180071" y="8913660"/>
                  </a:lnTo>
                  <a:lnTo>
                    <a:pt x="1218717" y="8880894"/>
                  </a:lnTo>
                  <a:lnTo>
                    <a:pt x="1253058" y="8847125"/>
                  </a:lnTo>
                  <a:lnTo>
                    <a:pt x="1287068" y="8812911"/>
                  </a:lnTo>
                  <a:lnTo>
                    <a:pt x="1320749" y="8778278"/>
                  </a:lnTo>
                  <a:lnTo>
                    <a:pt x="1354086" y="8743201"/>
                  </a:lnTo>
                  <a:lnTo>
                    <a:pt x="1387081" y="8707691"/>
                  </a:lnTo>
                  <a:lnTo>
                    <a:pt x="1446733" y="8637219"/>
                  </a:lnTo>
                  <a:lnTo>
                    <a:pt x="1536915" y="8532063"/>
                  </a:lnTo>
                  <a:lnTo>
                    <a:pt x="1573364" y="8492896"/>
                  </a:lnTo>
                  <a:lnTo>
                    <a:pt x="1597253" y="8468385"/>
                  </a:lnTo>
                  <a:close/>
                </a:path>
                <a:path w="13310869" h="10287000">
                  <a:moveTo>
                    <a:pt x="3919461" y="10286987"/>
                  </a:moveTo>
                  <a:lnTo>
                    <a:pt x="3894023" y="10242525"/>
                  </a:lnTo>
                  <a:lnTo>
                    <a:pt x="3864978" y="10198036"/>
                  </a:lnTo>
                  <a:lnTo>
                    <a:pt x="3829824" y="10150284"/>
                  </a:lnTo>
                  <a:lnTo>
                    <a:pt x="3794087" y="10102977"/>
                  </a:lnTo>
                  <a:lnTo>
                    <a:pt x="3697414" y="9986975"/>
                  </a:lnTo>
                  <a:lnTo>
                    <a:pt x="3664775" y="9950615"/>
                  </a:lnTo>
                  <a:lnTo>
                    <a:pt x="3632593" y="9913887"/>
                  </a:lnTo>
                  <a:lnTo>
                    <a:pt x="3600881" y="9876790"/>
                  </a:lnTo>
                  <a:lnTo>
                    <a:pt x="3569639" y="9839312"/>
                  </a:lnTo>
                  <a:lnTo>
                    <a:pt x="3538855" y="9801466"/>
                  </a:lnTo>
                  <a:lnTo>
                    <a:pt x="3508540" y="9763239"/>
                  </a:lnTo>
                  <a:lnTo>
                    <a:pt x="3478695" y="9724644"/>
                  </a:lnTo>
                  <a:lnTo>
                    <a:pt x="3449307" y="9685680"/>
                  </a:lnTo>
                  <a:lnTo>
                    <a:pt x="3418878" y="9644037"/>
                  </a:lnTo>
                  <a:lnTo>
                    <a:pt x="3389160" y="9601937"/>
                  </a:lnTo>
                  <a:lnTo>
                    <a:pt x="3360153" y="9559404"/>
                  </a:lnTo>
                  <a:lnTo>
                    <a:pt x="3331870" y="9516427"/>
                  </a:lnTo>
                  <a:lnTo>
                    <a:pt x="3304298" y="9472993"/>
                  </a:lnTo>
                  <a:lnTo>
                    <a:pt x="3277451" y="9429128"/>
                  </a:lnTo>
                  <a:lnTo>
                    <a:pt x="3251314" y="9384817"/>
                  </a:lnTo>
                  <a:lnTo>
                    <a:pt x="3225889" y="9340050"/>
                  </a:lnTo>
                  <a:lnTo>
                    <a:pt x="3201187" y="9294851"/>
                  </a:lnTo>
                  <a:lnTo>
                    <a:pt x="3177197" y="9249194"/>
                  </a:lnTo>
                  <a:lnTo>
                    <a:pt x="3153930" y="9203106"/>
                  </a:lnTo>
                  <a:lnTo>
                    <a:pt x="3131375" y="9156560"/>
                  </a:lnTo>
                  <a:lnTo>
                    <a:pt x="3109544" y="9109583"/>
                  </a:lnTo>
                  <a:lnTo>
                    <a:pt x="3088411" y="9062148"/>
                  </a:lnTo>
                  <a:lnTo>
                    <a:pt x="3069971" y="9016936"/>
                  </a:lnTo>
                  <a:lnTo>
                    <a:pt x="3051899" y="8971585"/>
                  </a:lnTo>
                  <a:lnTo>
                    <a:pt x="3034207" y="8926093"/>
                  </a:lnTo>
                  <a:lnTo>
                    <a:pt x="3016910" y="8880450"/>
                  </a:lnTo>
                  <a:lnTo>
                    <a:pt x="2999981" y="8834653"/>
                  </a:lnTo>
                  <a:lnTo>
                    <a:pt x="2983433" y="8788717"/>
                  </a:lnTo>
                  <a:lnTo>
                    <a:pt x="2967266" y="8742642"/>
                  </a:lnTo>
                  <a:lnTo>
                    <a:pt x="2951467" y="8696414"/>
                  </a:lnTo>
                  <a:lnTo>
                    <a:pt x="2935478" y="8646414"/>
                  </a:lnTo>
                  <a:lnTo>
                    <a:pt x="2903372" y="8546478"/>
                  </a:lnTo>
                  <a:lnTo>
                    <a:pt x="2878163" y="8468385"/>
                  </a:lnTo>
                  <a:lnTo>
                    <a:pt x="2756230" y="8468385"/>
                  </a:lnTo>
                  <a:lnTo>
                    <a:pt x="2768473" y="8505914"/>
                  </a:lnTo>
                  <a:lnTo>
                    <a:pt x="2784360" y="8554047"/>
                  </a:lnTo>
                  <a:lnTo>
                    <a:pt x="2800362" y="8602104"/>
                  </a:lnTo>
                  <a:lnTo>
                    <a:pt x="2816580" y="8650313"/>
                  </a:lnTo>
                  <a:lnTo>
                    <a:pt x="2832925" y="8698446"/>
                  </a:lnTo>
                  <a:lnTo>
                    <a:pt x="2849422" y="8746566"/>
                  </a:lnTo>
                  <a:lnTo>
                    <a:pt x="2866085" y="8794686"/>
                  </a:lnTo>
                  <a:lnTo>
                    <a:pt x="2883751" y="8844509"/>
                  </a:lnTo>
                  <a:lnTo>
                    <a:pt x="2901962" y="8894102"/>
                  </a:lnTo>
                  <a:lnTo>
                    <a:pt x="2920733" y="8943442"/>
                  </a:lnTo>
                  <a:lnTo>
                    <a:pt x="2940050" y="8992552"/>
                  </a:lnTo>
                  <a:lnTo>
                    <a:pt x="2959925" y="9041435"/>
                  </a:lnTo>
                  <a:lnTo>
                    <a:pt x="2980347" y="9090063"/>
                  </a:lnTo>
                  <a:lnTo>
                    <a:pt x="3001314" y="9138463"/>
                  </a:lnTo>
                  <a:lnTo>
                    <a:pt x="3022841" y="9186621"/>
                  </a:lnTo>
                  <a:lnTo>
                    <a:pt x="3044914" y="9234551"/>
                  </a:lnTo>
                  <a:lnTo>
                    <a:pt x="3067469" y="9279687"/>
                  </a:lnTo>
                  <a:lnTo>
                    <a:pt x="3090608" y="9324315"/>
                  </a:lnTo>
                  <a:lnTo>
                    <a:pt x="3114497" y="9368714"/>
                  </a:lnTo>
                  <a:lnTo>
                    <a:pt x="3138982" y="9412618"/>
                  </a:lnTo>
                  <a:lnTo>
                    <a:pt x="3164116" y="9456090"/>
                  </a:lnTo>
                  <a:lnTo>
                    <a:pt x="3189884" y="9499155"/>
                  </a:lnTo>
                  <a:lnTo>
                    <a:pt x="3216313" y="9541802"/>
                  </a:lnTo>
                  <a:lnTo>
                    <a:pt x="3243376" y="9584030"/>
                  </a:lnTo>
                  <a:lnTo>
                    <a:pt x="3271101" y="9625851"/>
                  </a:lnTo>
                  <a:lnTo>
                    <a:pt x="3299460" y="9667253"/>
                  </a:lnTo>
                  <a:lnTo>
                    <a:pt x="3328479" y="9708236"/>
                  </a:lnTo>
                  <a:lnTo>
                    <a:pt x="3357130" y="9746755"/>
                  </a:lnTo>
                  <a:lnTo>
                    <a:pt x="3386010" y="9785109"/>
                  </a:lnTo>
                  <a:lnTo>
                    <a:pt x="3415131" y="9823285"/>
                  </a:lnTo>
                  <a:lnTo>
                    <a:pt x="3444468" y="9861296"/>
                  </a:lnTo>
                  <a:lnTo>
                    <a:pt x="3573513" y="10016223"/>
                  </a:lnTo>
                  <a:lnTo>
                    <a:pt x="3701440" y="10172255"/>
                  </a:lnTo>
                  <a:lnTo>
                    <a:pt x="3729812" y="10209593"/>
                  </a:lnTo>
                  <a:lnTo>
                    <a:pt x="3756863" y="10247820"/>
                  </a:lnTo>
                  <a:lnTo>
                    <a:pt x="3782580" y="10286987"/>
                  </a:lnTo>
                  <a:lnTo>
                    <a:pt x="3919461" y="10286987"/>
                  </a:lnTo>
                  <a:close/>
                </a:path>
                <a:path w="13310869" h="10287000">
                  <a:moveTo>
                    <a:pt x="10741685" y="0"/>
                  </a:moveTo>
                  <a:lnTo>
                    <a:pt x="10603052" y="0"/>
                  </a:lnTo>
                  <a:lnTo>
                    <a:pt x="10576027" y="38100"/>
                  </a:lnTo>
                  <a:lnTo>
                    <a:pt x="10548620" y="63500"/>
                  </a:lnTo>
                  <a:lnTo>
                    <a:pt x="10520845" y="88900"/>
                  </a:lnTo>
                  <a:lnTo>
                    <a:pt x="10492689" y="114300"/>
                  </a:lnTo>
                  <a:lnTo>
                    <a:pt x="10455707" y="152400"/>
                  </a:lnTo>
                  <a:lnTo>
                    <a:pt x="10417442" y="177800"/>
                  </a:lnTo>
                  <a:lnTo>
                    <a:pt x="10377919" y="215900"/>
                  </a:lnTo>
                  <a:lnTo>
                    <a:pt x="10337114" y="241300"/>
                  </a:lnTo>
                  <a:lnTo>
                    <a:pt x="10295064" y="266700"/>
                  </a:lnTo>
                  <a:lnTo>
                    <a:pt x="10251732" y="292100"/>
                  </a:lnTo>
                  <a:lnTo>
                    <a:pt x="10207142" y="304800"/>
                  </a:lnTo>
                  <a:lnTo>
                    <a:pt x="10161270" y="330200"/>
                  </a:lnTo>
                  <a:lnTo>
                    <a:pt x="10065753" y="355600"/>
                  </a:lnTo>
                  <a:lnTo>
                    <a:pt x="10016388" y="381000"/>
                  </a:lnTo>
                  <a:lnTo>
                    <a:pt x="9819246" y="431800"/>
                  </a:lnTo>
                  <a:lnTo>
                    <a:pt x="9792475" y="444500"/>
                  </a:lnTo>
                  <a:lnTo>
                    <a:pt x="9765830" y="444500"/>
                  </a:lnTo>
                  <a:lnTo>
                    <a:pt x="9712922" y="469900"/>
                  </a:lnTo>
                  <a:lnTo>
                    <a:pt x="9663671" y="482600"/>
                  </a:lnTo>
                  <a:lnTo>
                    <a:pt x="9617532" y="508000"/>
                  </a:lnTo>
                  <a:lnTo>
                    <a:pt x="9574517" y="533400"/>
                  </a:lnTo>
                  <a:lnTo>
                    <a:pt x="9534614" y="571500"/>
                  </a:lnTo>
                  <a:lnTo>
                    <a:pt x="9497835" y="596900"/>
                  </a:lnTo>
                  <a:lnTo>
                    <a:pt x="9464167" y="635000"/>
                  </a:lnTo>
                  <a:lnTo>
                    <a:pt x="9433611" y="673100"/>
                  </a:lnTo>
                  <a:lnTo>
                    <a:pt x="9406179" y="711200"/>
                  </a:lnTo>
                  <a:lnTo>
                    <a:pt x="9381871" y="749300"/>
                  </a:lnTo>
                  <a:lnTo>
                    <a:pt x="9360675" y="800100"/>
                  </a:lnTo>
                  <a:lnTo>
                    <a:pt x="9342590" y="838200"/>
                  </a:lnTo>
                  <a:lnTo>
                    <a:pt x="9327629" y="889000"/>
                  </a:lnTo>
                  <a:lnTo>
                    <a:pt x="9315780" y="939800"/>
                  </a:lnTo>
                  <a:lnTo>
                    <a:pt x="9309036" y="990600"/>
                  </a:lnTo>
                  <a:lnTo>
                    <a:pt x="9304388" y="1041400"/>
                  </a:lnTo>
                  <a:lnTo>
                    <a:pt x="9301823" y="1092200"/>
                  </a:lnTo>
                  <a:lnTo>
                    <a:pt x="9301366" y="1130300"/>
                  </a:lnTo>
                  <a:lnTo>
                    <a:pt x="9303004" y="1181100"/>
                  </a:lnTo>
                  <a:lnTo>
                    <a:pt x="9306725" y="1231900"/>
                  </a:lnTo>
                  <a:lnTo>
                    <a:pt x="9312554" y="1282700"/>
                  </a:lnTo>
                  <a:lnTo>
                    <a:pt x="9321927" y="1333500"/>
                  </a:lnTo>
                  <a:lnTo>
                    <a:pt x="9332735" y="1384300"/>
                  </a:lnTo>
                  <a:lnTo>
                    <a:pt x="9344977" y="1435100"/>
                  </a:lnTo>
                  <a:lnTo>
                    <a:pt x="9358655" y="1498600"/>
                  </a:lnTo>
                  <a:lnTo>
                    <a:pt x="9373781" y="1549400"/>
                  </a:lnTo>
                  <a:lnTo>
                    <a:pt x="9388450" y="1600200"/>
                  </a:lnTo>
                  <a:lnTo>
                    <a:pt x="9403359" y="1638300"/>
                  </a:lnTo>
                  <a:lnTo>
                    <a:pt x="9418510" y="1689100"/>
                  </a:lnTo>
                  <a:lnTo>
                    <a:pt x="9433890" y="1727200"/>
                  </a:lnTo>
                  <a:lnTo>
                    <a:pt x="9449498" y="1778000"/>
                  </a:lnTo>
                  <a:lnTo>
                    <a:pt x="9467139" y="1828800"/>
                  </a:lnTo>
                  <a:lnTo>
                    <a:pt x="9484931" y="1879600"/>
                  </a:lnTo>
                  <a:lnTo>
                    <a:pt x="9502877" y="1930400"/>
                  </a:lnTo>
                  <a:lnTo>
                    <a:pt x="9520974" y="1968500"/>
                  </a:lnTo>
                  <a:lnTo>
                    <a:pt x="9539224" y="2019300"/>
                  </a:lnTo>
                  <a:lnTo>
                    <a:pt x="9557639" y="2070100"/>
                  </a:lnTo>
                  <a:lnTo>
                    <a:pt x="9576206" y="2120900"/>
                  </a:lnTo>
                  <a:lnTo>
                    <a:pt x="9594926" y="2171700"/>
                  </a:lnTo>
                  <a:lnTo>
                    <a:pt x="9613798" y="2222500"/>
                  </a:lnTo>
                  <a:lnTo>
                    <a:pt x="9632836" y="2273300"/>
                  </a:lnTo>
                  <a:lnTo>
                    <a:pt x="9652013" y="2311400"/>
                  </a:lnTo>
                  <a:lnTo>
                    <a:pt x="9671355" y="2362200"/>
                  </a:lnTo>
                  <a:lnTo>
                    <a:pt x="9690849" y="2413000"/>
                  </a:lnTo>
                  <a:lnTo>
                    <a:pt x="9710496" y="2463800"/>
                  </a:lnTo>
                  <a:lnTo>
                    <a:pt x="9727654" y="2514600"/>
                  </a:lnTo>
                  <a:lnTo>
                    <a:pt x="9743313" y="2565400"/>
                  </a:lnTo>
                  <a:lnTo>
                    <a:pt x="9757461" y="2616200"/>
                  </a:lnTo>
                  <a:lnTo>
                    <a:pt x="9770110" y="2667000"/>
                  </a:lnTo>
                  <a:lnTo>
                    <a:pt x="9771850" y="2692400"/>
                  </a:lnTo>
                  <a:lnTo>
                    <a:pt x="9874402" y="2692400"/>
                  </a:lnTo>
                  <a:lnTo>
                    <a:pt x="9872104" y="2667000"/>
                  </a:lnTo>
                  <a:lnTo>
                    <a:pt x="9868383" y="2628900"/>
                  </a:lnTo>
                  <a:lnTo>
                    <a:pt x="9860280" y="2603500"/>
                  </a:lnTo>
                  <a:lnTo>
                    <a:pt x="9853016" y="2578100"/>
                  </a:lnTo>
                  <a:lnTo>
                    <a:pt x="9846589" y="2552700"/>
                  </a:lnTo>
                  <a:lnTo>
                    <a:pt x="9841001" y="2527300"/>
                  </a:lnTo>
                  <a:lnTo>
                    <a:pt x="9824580" y="2476500"/>
                  </a:lnTo>
                  <a:lnTo>
                    <a:pt x="9807423" y="2425700"/>
                  </a:lnTo>
                  <a:lnTo>
                    <a:pt x="9789528" y="2387600"/>
                  </a:lnTo>
                  <a:lnTo>
                    <a:pt x="9770910" y="2336800"/>
                  </a:lnTo>
                  <a:lnTo>
                    <a:pt x="9751543" y="2286000"/>
                  </a:lnTo>
                  <a:lnTo>
                    <a:pt x="9731438" y="2247900"/>
                  </a:lnTo>
                  <a:lnTo>
                    <a:pt x="9712935" y="2197100"/>
                  </a:lnTo>
                  <a:lnTo>
                    <a:pt x="9694520" y="2146300"/>
                  </a:lnTo>
                  <a:lnTo>
                    <a:pt x="9676206" y="2095500"/>
                  </a:lnTo>
                  <a:lnTo>
                    <a:pt x="9657969" y="2057400"/>
                  </a:lnTo>
                  <a:lnTo>
                    <a:pt x="9639846" y="2006600"/>
                  </a:lnTo>
                  <a:lnTo>
                    <a:pt x="9621799" y="1955800"/>
                  </a:lnTo>
                  <a:lnTo>
                    <a:pt x="9603867" y="1905000"/>
                  </a:lnTo>
                  <a:lnTo>
                    <a:pt x="9586011" y="1854200"/>
                  </a:lnTo>
                  <a:lnTo>
                    <a:pt x="9568256" y="1816100"/>
                  </a:lnTo>
                  <a:lnTo>
                    <a:pt x="9550590" y="1765300"/>
                  </a:lnTo>
                  <a:lnTo>
                    <a:pt x="9533026" y="1714500"/>
                  </a:lnTo>
                  <a:lnTo>
                    <a:pt x="9515551" y="1663700"/>
                  </a:lnTo>
                  <a:lnTo>
                    <a:pt x="9499562" y="1612900"/>
                  </a:lnTo>
                  <a:lnTo>
                    <a:pt x="9484271" y="1574800"/>
                  </a:lnTo>
                  <a:lnTo>
                    <a:pt x="9469679" y="1524000"/>
                  </a:lnTo>
                  <a:lnTo>
                    <a:pt x="9455798" y="1473200"/>
                  </a:lnTo>
                  <a:lnTo>
                    <a:pt x="9442628" y="1422400"/>
                  </a:lnTo>
                  <a:lnTo>
                    <a:pt x="9430169" y="1371600"/>
                  </a:lnTo>
                  <a:lnTo>
                    <a:pt x="9418853" y="1320800"/>
                  </a:lnTo>
                  <a:lnTo>
                    <a:pt x="9410090" y="1270000"/>
                  </a:lnTo>
                  <a:lnTo>
                    <a:pt x="9403867" y="1219200"/>
                  </a:lnTo>
                  <a:lnTo>
                    <a:pt x="9400184" y="1168400"/>
                  </a:lnTo>
                  <a:lnTo>
                    <a:pt x="9399041" y="1117600"/>
                  </a:lnTo>
                  <a:lnTo>
                    <a:pt x="9400438" y="1066800"/>
                  </a:lnTo>
                  <a:lnTo>
                    <a:pt x="9404388" y="1016000"/>
                  </a:lnTo>
                  <a:lnTo>
                    <a:pt x="9411754" y="965200"/>
                  </a:lnTo>
                  <a:lnTo>
                    <a:pt x="9422613" y="914400"/>
                  </a:lnTo>
                  <a:lnTo>
                    <a:pt x="9436976" y="876300"/>
                  </a:lnTo>
                  <a:lnTo>
                    <a:pt x="9454832" y="825500"/>
                  </a:lnTo>
                  <a:lnTo>
                    <a:pt x="9476194" y="787400"/>
                  </a:lnTo>
                  <a:lnTo>
                    <a:pt x="9501060" y="749300"/>
                  </a:lnTo>
                  <a:lnTo>
                    <a:pt x="9533052" y="711200"/>
                  </a:lnTo>
                  <a:lnTo>
                    <a:pt x="9567774" y="673100"/>
                  </a:lnTo>
                  <a:lnTo>
                    <a:pt x="9605213" y="647700"/>
                  </a:lnTo>
                  <a:lnTo>
                    <a:pt x="9645383" y="609600"/>
                  </a:lnTo>
                  <a:lnTo>
                    <a:pt x="9688258" y="584200"/>
                  </a:lnTo>
                  <a:lnTo>
                    <a:pt x="9733864" y="571500"/>
                  </a:lnTo>
                  <a:lnTo>
                    <a:pt x="9774707" y="558800"/>
                  </a:lnTo>
                  <a:lnTo>
                    <a:pt x="9815970" y="533400"/>
                  </a:lnTo>
                  <a:lnTo>
                    <a:pt x="9899802" y="508000"/>
                  </a:lnTo>
                  <a:lnTo>
                    <a:pt x="9991509" y="482600"/>
                  </a:lnTo>
                  <a:lnTo>
                    <a:pt x="10037267" y="482600"/>
                  </a:lnTo>
                  <a:lnTo>
                    <a:pt x="10082962" y="457200"/>
                  </a:lnTo>
                  <a:lnTo>
                    <a:pt x="10128580" y="444500"/>
                  </a:lnTo>
                  <a:lnTo>
                    <a:pt x="10224071" y="419100"/>
                  </a:lnTo>
                  <a:lnTo>
                    <a:pt x="10269995" y="393700"/>
                  </a:lnTo>
                  <a:lnTo>
                    <a:pt x="10314699" y="368300"/>
                  </a:lnTo>
                  <a:lnTo>
                    <a:pt x="10358209" y="342900"/>
                  </a:lnTo>
                  <a:lnTo>
                    <a:pt x="10400487" y="317500"/>
                  </a:lnTo>
                  <a:lnTo>
                    <a:pt x="10441572" y="292100"/>
                  </a:lnTo>
                  <a:lnTo>
                    <a:pt x="10481437" y="266700"/>
                  </a:lnTo>
                  <a:lnTo>
                    <a:pt x="10520083" y="228600"/>
                  </a:lnTo>
                  <a:lnTo>
                    <a:pt x="10554424" y="190500"/>
                  </a:lnTo>
                  <a:lnTo>
                    <a:pt x="10588435" y="165100"/>
                  </a:lnTo>
                  <a:lnTo>
                    <a:pt x="10622115" y="127000"/>
                  </a:lnTo>
                  <a:lnTo>
                    <a:pt x="10655452" y="88900"/>
                  </a:lnTo>
                  <a:lnTo>
                    <a:pt x="10688447" y="50800"/>
                  </a:lnTo>
                  <a:lnTo>
                    <a:pt x="10718229" y="25400"/>
                  </a:lnTo>
                  <a:lnTo>
                    <a:pt x="10741685" y="0"/>
                  </a:lnTo>
                  <a:close/>
                </a:path>
                <a:path w="13310869" h="10287000">
                  <a:moveTo>
                    <a:pt x="13310286" y="1993900"/>
                  </a:moveTo>
                  <a:lnTo>
                    <a:pt x="13309156" y="1943100"/>
                  </a:lnTo>
                  <a:lnTo>
                    <a:pt x="13304393" y="1879600"/>
                  </a:lnTo>
                  <a:lnTo>
                    <a:pt x="13295986" y="1828800"/>
                  </a:lnTo>
                  <a:lnTo>
                    <a:pt x="13283946" y="1778000"/>
                  </a:lnTo>
                  <a:lnTo>
                    <a:pt x="13265950" y="1727200"/>
                  </a:lnTo>
                  <a:lnTo>
                    <a:pt x="13245186" y="1689100"/>
                  </a:lnTo>
                  <a:lnTo>
                    <a:pt x="13221665" y="1638300"/>
                  </a:lnTo>
                  <a:lnTo>
                    <a:pt x="13195376" y="1587500"/>
                  </a:lnTo>
                  <a:lnTo>
                    <a:pt x="13166344" y="1549400"/>
                  </a:lnTo>
                  <a:lnTo>
                    <a:pt x="13148844" y="1524000"/>
                  </a:lnTo>
                  <a:lnTo>
                    <a:pt x="13113398" y="1473200"/>
                  </a:lnTo>
                  <a:lnTo>
                    <a:pt x="12998780" y="1333500"/>
                  </a:lnTo>
                  <a:lnTo>
                    <a:pt x="12966141" y="1295400"/>
                  </a:lnTo>
                  <a:lnTo>
                    <a:pt x="12933960" y="1257300"/>
                  </a:lnTo>
                  <a:lnTo>
                    <a:pt x="12902248" y="1231900"/>
                  </a:lnTo>
                  <a:lnTo>
                    <a:pt x="12871006" y="1193800"/>
                  </a:lnTo>
                  <a:lnTo>
                    <a:pt x="12840221" y="1155700"/>
                  </a:lnTo>
                  <a:lnTo>
                    <a:pt x="12809906" y="1117600"/>
                  </a:lnTo>
                  <a:lnTo>
                    <a:pt x="12780061" y="1079500"/>
                  </a:lnTo>
                  <a:lnTo>
                    <a:pt x="12750673" y="1028700"/>
                  </a:lnTo>
                  <a:lnTo>
                    <a:pt x="12720244" y="990600"/>
                  </a:lnTo>
                  <a:lnTo>
                    <a:pt x="12690526" y="952500"/>
                  </a:lnTo>
                  <a:lnTo>
                    <a:pt x="12661519" y="914400"/>
                  </a:lnTo>
                  <a:lnTo>
                    <a:pt x="12633236" y="863600"/>
                  </a:lnTo>
                  <a:lnTo>
                    <a:pt x="12605664" y="825500"/>
                  </a:lnTo>
                  <a:lnTo>
                    <a:pt x="12578817" y="774700"/>
                  </a:lnTo>
                  <a:lnTo>
                    <a:pt x="12552680" y="736600"/>
                  </a:lnTo>
                  <a:lnTo>
                    <a:pt x="12527255" y="685800"/>
                  </a:lnTo>
                  <a:lnTo>
                    <a:pt x="12502553" y="647700"/>
                  </a:lnTo>
                  <a:lnTo>
                    <a:pt x="12478563" y="596900"/>
                  </a:lnTo>
                  <a:lnTo>
                    <a:pt x="12455296" y="546100"/>
                  </a:lnTo>
                  <a:lnTo>
                    <a:pt x="12432741" y="508000"/>
                  </a:lnTo>
                  <a:lnTo>
                    <a:pt x="12410910" y="457200"/>
                  </a:lnTo>
                  <a:lnTo>
                    <a:pt x="12389777" y="406400"/>
                  </a:lnTo>
                  <a:lnTo>
                    <a:pt x="12371337" y="368300"/>
                  </a:lnTo>
                  <a:lnTo>
                    <a:pt x="12353265" y="317500"/>
                  </a:lnTo>
                  <a:lnTo>
                    <a:pt x="12335574" y="279400"/>
                  </a:lnTo>
                  <a:lnTo>
                    <a:pt x="12318276" y="228600"/>
                  </a:lnTo>
                  <a:lnTo>
                    <a:pt x="12301347" y="177800"/>
                  </a:lnTo>
                  <a:lnTo>
                    <a:pt x="12284799" y="139700"/>
                  </a:lnTo>
                  <a:lnTo>
                    <a:pt x="12268632" y="88900"/>
                  </a:lnTo>
                  <a:lnTo>
                    <a:pt x="12252833" y="50800"/>
                  </a:lnTo>
                  <a:lnTo>
                    <a:pt x="12236310" y="0"/>
                  </a:lnTo>
                  <a:lnTo>
                    <a:pt x="12117946" y="0"/>
                  </a:lnTo>
                  <a:lnTo>
                    <a:pt x="12134291" y="50800"/>
                  </a:lnTo>
                  <a:lnTo>
                    <a:pt x="12150789" y="101600"/>
                  </a:lnTo>
                  <a:lnTo>
                    <a:pt x="12167451" y="139700"/>
                  </a:lnTo>
                  <a:lnTo>
                    <a:pt x="12185117" y="190500"/>
                  </a:lnTo>
                  <a:lnTo>
                    <a:pt x="12203328" y="241300"/>
                  </a:lnTo>
                  <a:lnTo>
                    <a:pt x="12222099" y="292100"/>
                  </a:lnTo>
                  <a:lnTo>
                    <a:pt x="12241416" y="342900"/>
                  </a:lnTo>
                  <a:lnTo>
                    <a:pt x="12261291" y="393700"/>
                  </a:lnTo>
                  <a:lnTo>
                    <a:pt x="12281713" y="444500"/>
                  </a:lnTo>
                  <a:lnTo>
                    <a:pt x="12302681" y="482600"/>
                  </a:lnTo>
                  <a:lnTo>
                    <a:pt x="12324207" y="533400"/>
                  </a:lnTo>
                  <a:lnTo>
                    <a:pt x="12346280" y="584200"/>
                  </a:lnTo>
                  <a:lnTo>
                    <a:pt x="12368835" y="622300"/>
                  </a:lnTo>
                  <a:lnTo>
                    <a:pt x="12392025" y="673100"/>
                  </a:lnTo>
                  <a:lnTo>
                    <a:pt x="12415863" y="723900"/>
                  </a:lnTo>
                  <a:lnTo>
                    <a:pt x="12440349" y="762000"/>
                  </a:lnTo>
                  <a:lnTo>
                    <a:pt x="12465482" y="800100"/>
                  </a:lnTo>
                  <a:lnTo>
                    <a:pt x="12491250" y="850900"/>
                  </a:lnTo>
                  <a:lnTo>
                    <a:pt x="12517679" y="889000"/>
                  </a:lnTo>
                  <a:lnTo>
                    <a:pt x="12544743" y="927100"/>
                  </a:lnTo>
                  <a:lnTo>
                    <a:pt x="12572467" y="977900"/>
                  </a:lnTo>
                  <a:lnTo>
                    <a:pt x="12600826" y="1016000"/>
                  </a:lnTo>
                  <a:lnTo>
                    <a:pt x="12629833" y="1054100"/>
                  </a:lnTo>
                  <a:lnTo>
                    <a:pt x="12658497" y="1092200"/>
                  </a:lnTo>
                  <a:lnTo>
                    <a:pt x="12687376" y="1130300"/>
                  </a:lnTo>
                  <a:lnTo>
                    <a:pt x="12716497" y="1168400"/>
                  </a:lnTo>
                  <a:lnTo>
                    <a:pt x="12745834" y="1206500"/>
                  </a:lnTo>
                  <a:lnTo>
                    <a:pt x="12874879" y="1358900"/>
                  </a:lnTo>
                  <a:lnTo>
                    <a:pt x="12906959" y="1409700"/>
                  </a:lnTo>
                  <a:lnTo>
                    <a:pt x="13002806" y="1524000"/>
                  </a:lnTo>
                  <a:lnTo>
                    <a:pt x="13031178" y="1562100"/>
                  </a:lnTo>
                  <a:lnTo>
                    <a:pt x="13058229" y="1600200"/>
                  </a:lnTo>
                  <a:lnTo>
                    <a:pt x="13083947" y="1638300"/>
                  </a:lnTo>
                  <a:lnTo>
                    <a:pt x="13108343" y="1676400"/>
                  </a:lnTo>
                  <a:lnTo>
                    <a:pt x="13130810" y="1714500"/>
                  </a:lnTo>
                  <a:lnTo>
                    <a:pt x="13149796" y="1765300"/>
                  </a:lnTo>
                  <a:lnTo>
                    <a:pt x="13165315" y="1816100"/>
                  </a:lnTo>
                  <a:lnTo>
                    <a:pt x="13177355" y="1854200"/>
                  </a:lnTo>
                  <a:lnTo>
                    <a:pt x="13185928" y="1905000"/>
                  </a:lnTo>
                  <a:lnTo>
                    <a:pt x="13191020" y="1943100"/>
                  </a:lnTo>
                  <a:lnTo>
                    <a:pt x="13192646" y="1993900"/>
                  </a:lnTo>
                  <a:lnTo>
                    <a:pt x="13190792" y="2044700"/>
                  </a:lnTo>
                  <a:lnTo>
                    <a:pt x="13185458" y="2082800"/>
                  </a:lnTo>
                  <a:lnTo>
                    <a:pt x="13176657" y="2133600"/>
                  </a:lnTo>
                  <a:lnTo>
                    <a:pt x="13164376" y="2184400"/>
                  </a:lnTo>
                  <a:lnTo>
                    <a:pt x="13148615" y="2222500"/>
                  </a:lnTo>
                  <a:lnTo>
                    <a:pt x="13129806" y="2273300"/>
                  </a:lnTo>
                  <a:lnTo>
                    <a:pt x="13109397" y="2311400"/>
                  </a:lnTo>
                  <a:lnTo>
                    <a:pt x="13087414" y="2362200"/>
                  </a:lnTo>
                  <a:lnTo>
                    <a:pt x="13063842" y="2400300"/>
                  </a:lnTo>
                  <a:lnTo>
                    <a:pt x="13038684" y="2438400"/>
                  </a:lnTo>
                  <a:lnTo>
                    <a:pt x="13011925" y="2489200"/>
                  </a:lnTo>
                  <a:lnTo>
                    <a:pt x="12983591" y="2527300"/>
                  </a:lnTo>
                  <a:lnTo>
                    <a:pt x="12953670" y="2565400"/>
                  </a:lnTo>
                  <a:lnTo>
                    <a:pt x="12922872" y="2603500"/>
                  </a:lnTo>
                  <a:lnTo>
                    <a:pt x="12891440" y="2641600"/>
                  </a:lnTo>
                  <a:lnTo>
                    <a:pt x="12859347" y="2667000"/>
                  </a:lnTo>
                  <a:lnTo>
                    <a:pt x="12834925" y="2692400"/>
                  </a:lnTo>
                  <a:lnTo>
                    <a:pt x="12969291" y="2692400"/>
                  </a:lnTo>
                  <a:lnTo>
                    <a:pt x="12998044" y="2667000"/>
                  </a:lnTo>
                  <a:lnTo>
                    <a:pt x="13031242" y="2628900"/>
                  </a:lnTo>
                  <a:lnTo>
                    <a:pt x="13063715" y="2590800"/>
                  </a:lnTo>
                  <a:lnTo>
                    <a:pt x="13095453" y="2540000"/>
                  </a:lnTo>
                  <a:lnTo>
                    <a:pt x="13123761" y="2501900"/>
                  </a:lnTo>
                  <a:lnTo>
                    <a:pt x="13150545" y="2463800"/>
                  </a:lnTo>
                  <a:lnTo>
                    <a:pt x="13175793" y="2425700"/>
                  </a:lnTo>
                  <a:lnTo>
                    <a:pt x="13199504" y="2374900"/>
                  </a:lnTo>
                  <a:lnTo>
                    <a:pt x="13221665" y="2336800"/>
                  </a:lnTo>
                  <a:lnTo>
                    <a:pt x="13242303" y="2286000"/>
                  </a:lnTo>
                  <a:lnTo>
                    <a:pt x="13261391" y="2235200"/>
                  </a:lnTo>
                  <a:lnTo>
                    <a:pt x="13278447" y="2184400"/>
                  </a:lnTo>
                  <a:lnTo>
                    <a:pt x="13291858" y="2146300"/>
                  </a:lnTo>
                  <a:lnTo>
                    <a:pt x="13301637" y="2095500"/>
                  </a:lnTo>
                  <a:lnTo>
                    <a:pt x="13307784" y="2044700"/>
                  </a:lnTo>
                  <a:lnTo>
                    <a:pt x="13310286" y="1993900"/>
                  </a:lnTo>
                  <a:close/>
                </a:path>
              </a:pathLst>
            </a:custGeom>
            <a:solidFill>
              <a:srgbClr val="000000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pPr algn="l"/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81613" y="1876101"/>
              <a:ext cx="2206385" cy="484573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207733"/>
              <a:ext cx="3448299" cy="41148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9691" y="-79428"/>
              <a:ext cx="1252472" cy="125730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664644" y="288904"/>
            <a:ext cx="2450156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spc="-10" dirty="0">
                <a:solidFill>
                  <a:srgbClr val="000000"/>
                </a:solidFill>
              </a:rPr>
              <a:t>UDEASEG</a:t>
            </a:r>
            <a:endParaRPr sz="3200" dirty="0"/>
          </a:p>
        </p:txBody>
      </p:sp>
      <p:sp>
        <p:nvSpPr>
          <p:cNvPr id="11" name="object 11"/>
          <p:cNvSpPr txBox="1"/>
          <p:nvPr/>
        </p:nvSpPr>
        <p:spPr>
          <a:xfrm>
            <a:off x="2425942" y="2866986"/>
            <a:ext cx="14426565" cy="5742598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065" marR="1426845" algn="ctr">
              <a:lnSpc>
                <a:spcPts val="6150"/>
              </a:lnSpc>
              <a:spcBef>
                <a:spcPts val="180"/>
              </a:spcBef>
            </a:pPr>
            <a:r>
              <a:rPr sz="5000" b="1" spc="105" dirty="0">
                <a:latin typeface="Times New Roman"/>
                <a:cs typeface="Times New Roman"/>
              </a:rPr>
              <a:t>CURSO </a:t>
            </a:r>
            <a:r>
              <a:rPr sz="5000" b="1" dirty="0">
                <a:latin typeface="Times New Roman"/>
                <a:cs typeface="Times New Roman"/>
              </a:rPr>
              <a:t>PARA</a:t>
            </a:r>
            <a:r>
              <a:rPr sz="5000" b="1" spc="105" dirty="0">
                <a:latin typeface="Times New Roman"/>
                <a:cs typeface="Times New Roman"/>
              </a:rPr>
              <a:t> </a:t>
            </a:r>
            <a:r>
              <a:rPr sz="5000" b="1" dirty="0">
                <a:latin typeface="Times New Roman"/>
                <a:cs typeface="Times New Roman"/>
              </a:rPr>
              <a:t>AGENTES</a:t>
            </a:r>
            <a:r>
              <a:rPr sz="5000" b="1" spc="110" dirty="0">
                <a:latin typeface="Times New Roman"/>
                <a:cs typeface="Times New Roman"/>
              </a:rPr>
              <a:t> </a:t>
            </a:r>
            <a:r>
              <a:rPr sz="5000" b="1" spc="55" dirty="0">
                <a:latin typeface="Times New Roman"/>
                <a:cs typeface="Times New Roman"/>
              </a:rPr>
              <a:t>EXCLUSIVOS</a:t>
            </a:r>
            <a:r>
              <a:rPr sz="5000" b="1" spc="105" dirty="0">
                <a:latin typeface="Times New Roman"/>
                <a:cs typeface="Times New Roman"/>
              </a:rPr>
              <a:t> </a:t>
            </a:r>
            <a:r>
              <a:rPr sz="5000" b="1" spc="60" dirty="0">
                <a:latin typeface="Times New Roman"/>
                <a:cs typeface="Times New Roman"/>
              </a:rPr>
              <a:t>DE </a:t>
            </a:r>
            <a:r>
              <a:rPr sz="5000" b="1" spc="50" dirty="0">
                <a:latin typeface="Times New Roman"/>
                <a:cs typeface="Times New Roman"/>
              </a:rPr>
              <a:t>MEDICINA</a:t>
            </a:r>
            <a:r>
              <a:rPr sz="5000" b="1" spc="-5" dirty="0">
                <a:latin typeface="Times New Roman"/>
                <a:cs typeface="Times New Roman"/>
              </a:rPr>
              <a:t> </a:t>
            </a:r>
            <a:r>
              <a:rPr sz="5000" b="1" spc="45" dirty="0">
                <a:latin typeface="Times New Roman"/>
                <a:cs typeface="Times New Roman"/>
              </a:rPr>
              <a:t>PREPAGADA</a:t>
            </a:r>
            <a:endParaRPr sz="5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353695" marR="1767839" algn="ctr">
              <a:lnSpc>
                <a:spcPct val="102499"/>
              </a:lnSpc>
              <a:tabLst>
                <a:tab pos="4388485" algn="l"/>
              </a:tabLst>
            </a:pPr>
            <a:r>
              <a:rPr sz="5000" b="1" spc="155" dirty="0">
                <a:latin typeface="Times New Roman"/>
                <a:cs typeface="Times New Roman"/>
              </a:rPr>
              <a:t>MÓDULO</a:t>
            </a:r>
            <a:r>
              <a:rPr sz="5000" b="1" spc="-50" dirty="0">
                <a:latin typeface="Times New Roman"/>
                <a:cs typeface="Times New Roman"/>
              </a:rPr>
              <a:t> </a:t>
            </a:r>
            <a:r>
              <a:rPr sz="5000" b="1" spc="-55" dirty="0">
                <a:latin typeface="Times New Roman"/>
                <a:cs typeface="Times New Roman"/>
              </a:rPr>
              <a:t>I:</a:t>
            </a:r>
            <a:r>
              <a:rPr sz="5000" b="1" spc="-50" dirty="0">
                <a:latin typeface="Times New Roman"/>
                <a:cs typeface="Times New Roman"/>
              </a:rPr>
              <a:t> </a:t>
            </a:r>
            <a:r>
              <a:rPr lang="es-ES" sz="5000" b="1" spc="-50" dirty="0">
                <a:latin typeface="Times New Roman"/>
                <a:cs typeface="Times New Roman"/>
              </a:rPr>
              <a:t>LA </a:t>
            </a:r>
            <a:r>
              <a:rPr lang="es-ES" sz="5000" b="1" spc="45" dirty="0">
                <a:latin typeface="Times New Roman"/>
                <a:cs typeface="Times New Roman"/>
              </a:rPr>
              <a:t>INTERMEDACIÓN</a:t>
            </a:r>
            <a:r>
              <a:rPr sz="5000" b="1" spc="-50" dirty="0">
                <a:latin typeface="Times New Roman"/>
                <a:cs typeface="Times New Roman"/>
              </a:rPr>
              <a:t> </a:t>
            </a:r>
            <a:r>
              <a:rPr lang="es-ES" sz="5000" b="1" spc="85" dirty="0">
                <a:latin typeface="Times New Roman"/>
                <a:cs typeface="Times New Roman"/>
              </a:rPr>
              <a:t>EN</a:t>
            </a:r>
            <a:r>
              <a:rPr sz="5000" b="1" spc="-50" dirty="0">
                <a:latin typeface="Times New Roman"/>
                <a:cs typeface="Times New Roman"/>
              </a:rPr>
              <a:t> </a:t>
            </a:r>
            <a:r>
              <a:rPr sz="5000" b="1" spc="-25" dirty="0">
                <a:latin typeface="Times New Roman"/>
                <a:cs typeface="Times New Roman"/>
              </a:rPr>
              <a:t>LA </a:t>
            </a:r>
            <a:r>
              <a:rPr sz="5000" b="1" spc="-10" dirty="0">
                <a:latin typeface="Times New Roman"/>
                <a:cs typeface="Times New Roman"/>
              </a:rPr>
              <a:t>ACTIVIDAD</a:t>
            </a:r>
            <a:r>
              <a:rPr lang="es-ES" sz="5000" b="1" spc="-10" dirty="0">
                <a:latin typeface="Times New Roman"/>
                <a:cs typeface="Times New Roman"/>
              </a:rPr>
              <a:t> </a:t>
            </a:r>
            <a:r>
              <a:rPr sz="5000" b="1" spc="-10" dirty="0">
                <a:latin typeface="Times New Roman"/>
                <a:cs typeface="Times New Roman"/>
              </a:rPr>
              <a:t>ASEGURADORA</a:t>
            </a:r>
            <a:endParaRPr sz="5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65"/>
              </a:spcBef>
            </a:pPr>
            <a:endParaRPr sz="5000" dirty="0">
              <a:latin typeface="Times New Roman"/>
              <a:cs typeface="Times New Roman"/>
            </a:endParaRPr>
          </a:p>
          <a:p>
            <a:pPr marL="8656320" algn="r">
              <a:lnSpc>
                <a:spcPct val="100000"/>
              </a:lnSpc>
            </a:pPr>
            <a:r>
              <a:rPr sz="2800" i="1" spc="-5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FACILITADORA:</a:t>
            </a:r>
            <a:r>
              <a:rPr sz="2800" i="1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3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ERICKA</a:t>
            </a:r>
            <a:r>
              <a:rPr sz="2800" i="1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RANGEL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30200" y="8788147"/>
            <a:ext cx="4403090" cy="624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00" dirty="0">
                <a:latin typeface="Lucida Sans Unicode"/>
                <a:cs typeface="Lucida Sans Unicode"/>
              </a:rPr>
              <a:t>Visita</a:t>
            </a:r>
            <a:r>
              <a:rPr sz="1600" spc="25" dirty="0">
                <a:latin typeface="Lucida Sans Unicode"/>
                <a:cs typeface="Lucida Sans Unicode"/>
              </a:rPr>
              <a:t> </a:t>
            </a:r>
            <a:r>
              <a:rPr sz="1600" dirty="0">
                <a:latin typeface="Lucida Sans Unicode"/>
                <a:cs typeface="Lucida Sans Unicode"/>
              </a:rPr>
              <a:t>nuestro</a:t>
            </a:r>
            <a:r>
              <a:rPr sz="1600" spc="30" dirty="0">
                <a:latin typeface="Lucida Sans Unicode"/>
                <a:cs typeface="Lucida Sans Unicode"/>
              </a:rPr>
              <a:t> </a:t>
            </a:r>
            <a:r>
              <a:rPr sz="1600" spc="-10" dirty="0">
                <a:latin typeface="Lucida Sans Unicode"/>
                <a:cs typeface="Lucida Sans Unicode"/>
              </a:rPr>
              <a:t>sitio</a:t>
            </a:r>
            <a:r>
              <a:rPr sz="1600" spc="30" dirty="0">
                <a:latin typeface="Lucida Sans Unicode"/>
                <a:cs typeface="Lucida Sans Unicode"/>
              </a:rPr>
              <a:t> </a:t>
            </a:r>
            <a:r>
              <a:rPr sz="1600" spc="-20" dirty="0">
                <a:latin typeface="Lucida Sans Unicode"/>
                <a:cs typeface="Lucida Sans Unicode"/>
              </a:rPr>
              <a:t>web:</a:t>
            </a:r>
            <a:endParaRPr sz="16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200" spc="-35" dirty="0">
                <a:solidFill>
                  <a:srgbClr val="80030D"/>
                </a:solidFill>
                <a:latin typeface="Arial Black"/>
                <a:cs typeface="Arial Black"/>
              </a:rPr>
              <a:t>https://</a:t>
            </a:r>
            <a:r>
              <a:rPr sz="2200" spc="-35" dirty="0">
                <a:solidFill>
                  <a:srgbClr val="80030D"/>
                </a:solidFill>
                <a:latin typeface="Arial Black"/>
                <a:cs typeface="Arial Black"/>
                <a:hlinkClick r:id="rId6"/>
              </a:rPr>
              <a:t>www.sudeaseg.gob.ve</a:t>
            </a:r>
            <a:endParaRPr sz="22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931648" y="0"/>
              <a:ext cx="2600325" cy="3298825"/>
            </a:xfrm>
            <a:custGeom>
              <a:avLst/>
              <a:gdLst/>
              <a:ahLst/>
              <a:cxnLst/>
              <a:rect l="l" t="t" r="r" b="b"/>
              <a:pathLst>
                <a:path w="2600325" h="3298825">
                  <a:moveTo>
                    <a:pt x="2600325" y="2750683"/>
                  </a:moveTo>
                  <a:lnTo>
                    <a:pt x="2600325" y="2848559"/>
                  </a:lnTo>
                  <a:lnTo>
                    <a:pt x="2590305" y="2849124"/>
                  </a:lnTo>
                  <a:lnTo>
                    <a:pt x="2569054" y="2850788"/>
                  </a:lnTo>
                  <a:lnTo>
                    <a:pt x="2518380" y="2862867"/>
                  </a:lnTo>
                  <a:lnTo>
                    <a:pt x="2468121" y="2876383"/>
                  </a:lnTo>
                  <a:lnTo>
                    <a:pt x="2418274" y="2891334"/>
                  </a:lnTo>
                  <a:lnTo>
                    <a:pt x="2368838" y="2907721"/>
                  </a:lnTo>
                  <a:lnTo>
                    <a:pt x="2322361" y="2926488"/>
                  </a:lnTo>
                  <a:lnTo>
                    <a:pt x="2275824" y="2945107"/>
                  </a:lnTo>
                  <a:lnTo>
                    <a:pt x="2229227" y="2963578"/>
                  </a:lnTo>
                  <a:lnTo>
                    <a:pt x="2182571" y="2981901"/>
                  </a:lnTo>
                  <a:lnTo>
                    <a:pt x="2135856" y="3000076"/>
                  </a:lnTo>
                  <a:lnTo>
                    <a:pt x="2089081" y="3018103"/>
                  </a:lnTo>
                  <a:lnTo>
                    <a:pt x="2042247" y="3035983"/>
                  </a:lnTo>
                  <a:lnTo>
                    <a:pt x="1995354" y="3053714"/>
                  </a:lnTo>
                  <a:lnTo>
                    <a:pt x="1948401" y="3071298"/>
                  </a:lnTo>
                  <a:lnTo>
                    <a:pt x="1901389" y="3088734"/>
                  </a:lnTo>
                  <a:lnTo>
                    <a:pt x="1854317" y="3106022"/>
                  </a:lnTo>
                  <a:lnTo>
                    <a:pt x="1807186" y="3123162"/>
                  </a:lnTo>
                  <a:lnTo>
                    <a:pt x="1759995" y="3140154"/>
                  </a:lnTo>
                  <a:lnTo>
                    <a:pt x="1712746" y="3156998"/>
                  </a:lnTo>
                  <a:lnTo>
                    <a:pt x="1669192" y="3171911"/>
                  </a:lnTo>
                  <a:lnTo>
                    <a:pt x="1625544" y="3186600"/>
                  </a:lnTo>
                  <a:lnTo>
                    <a:pt x="1581803" y="3201064"/>
                  </a:lnTo>
                  <a:lnTo>
                    <a:pt x="1537971" y="3215304"/>
                  </a:lnTo>
                  <a:lnTo>
                    <a:pt x="1494048" y="3229320"/>
                  </a:lnTo>
                  <a:lnTo>
                    <a:pt x="1442928" y="3243757"/>
                  </a:lnTo>
                  <a:lnTo>
                    <a:pt x="1391494" y="3256823"/>
                  </a:lnTo>
                  <a:lnTo>
                    <a:pt x="1339746" y="3268518"/>
                  </a:lnTo>
                  <a:lnTo>
                    <a:pt x="1287684" y="3278841"/>
                  </a:lnTo>
                  <a:lnTo>
                    <a:pt x="1235307" y="3287792"/>
                  </a:lnTo>
                  <a:lnTo>
                    <a:pt x="1182658" y="3294061"/>
                  </a:lnTo>
                  <a:lnTo>
                    <a:pt x="1129470" y="3297658"/>
                  </a:lnTo>
                  <a:lnTo>
                    <a:pt x="1083038" y="3298400"/>
                  </a:lnTo>
                  <a:lnTo>
                    <a:pt x="1076390" y="3298506"/>
                  </a:lnTo>
                  <a:lnTo>
                    <a:pt x="1024310" y="3296671"/>
                  </a:lnTo>
                  <a:lnTo>
                    <a:pt x="969905" y="3292035"/>
                  </a:lnTo>
                  <a:lnTo>
                    <a:pt x="916502" y="3284715"/>
                  </a:lnTo>
                  <a:lnTo>
                    <a:pt x="866452" y="3273399"/>
                  </a:lnTo>
                  <a:lnTo>
                    <a:pt x="818889" y="3259107"/>
                  </a:lnTo>
                  <a:lnTo>
                    <a:pt x="773813" y="3241837"/>
                  </a:lnTo>
                  <a:lnTo>
                    <a:pt x="731224" y="3221591"/>
                  </a:lnTo>
                  <a:lnTo>
                    <a:pt x="691122" y="3198368"/>
                  </a:lnTo>
                  <a:lnTo>
                    <a:pt x="653508" y="3172168"/>
                  </a:lnTo>
                  <a:lnTo>
                    <a:pt x="618380" y="3142991"/>
                  </a:lnTo>
                  <a:lnTo>
                    <a:pt x="585740" y="3110837"/>
                  </a:lnTo>
                  <a:lnTo>
                    <a:pt x="555588" y="3075706"/>
                  </a:lnTo>
                  <a:lnTo>
                    <a:pt x="527923" y="3037598"/>
                  </a:lnTo>
                  <a:lnTo>
                    <a:pt x="502746" y="2996513"/>
                  </a:lnTo>
                  <a:lnTo>
                    <a:pt x="480056" y="2952452"/>
                  </a:lnTo>
                  <a:lnTo>
                    <a:pt x="459855" y="2905413"/>
                  </a:lnTo>
                  <a:lnTo>
                    <a:pt x="441455" y="2854882"/>
                  </a:lnTo>
                  <a:lnTo>
                    <a:pt x="424432" y="2803856"/>
                  </a:lnTo>
                  <a:lnTo>
                    <a:pt x="359747" y="2568428"/>
                  </a:lnTo>
                  <a:lnTo>
                    <a:pt x="343817" y="2517145"/>
                  </a:lnTo>
                  <a:lnTo>
                    <a:pt x="325368" y="2467356"/>
                  </a:lnTo>
                  <a:lnTo>
                    <a:pt x="304397" y="2419060"/>
                  </a:lnTo>
                  <a:lnTo>
                    <a:pt x="280907" y="2372259"/>
                  </a:lnTo>
                  <a:lnTo>
                    <a:pt x="254896" y="2326951"/>
                  </a:lnTo>
                  <a:lnTo>
                    <a:pt x="226364" y="2283137"/>
                  </a:lnTo>
                  <a:lnTo>
                    <a:pt x="195312" y="2240818"/>
                  </a:lnTo>
                  <a:lnTo>
                    <a:pt x="161740" y="2199992"/>
                  </a:lnTo>
                  <a:lnTo>
                    <a:pt x="125648" y="2160659"/>
                  </a:lnTo>
                  <a:lnTo>
                    <a:pt x="72184" y="2107248"/>
                  </a:lnTo>
                  <a:lnTo>
                    <a:pt x="17069" y="2055255"/>
                  </a:lnTo>
                  <a:lnTo>
                    <a:pt x="0" y="2040720"/>
                  </a:lnTo>
                  <a:lnTo>
                    <a:pt x="0" y="1916241"/>
                  </a:lnTo>
                  <a:lnTo>
                    <a:pt x="67893" y="1973702"/>
                  </a:lnTo>
                  <a:lnTo>
                    <a:pt x="101839" y="2005217"/>
                  </a:lnTo>
                  <a:lnTo>
                    <a:pt x="135368" y="2037057"/>
                  </a:lnTo>
                  <a:lnTo>
                    <a:pt x="168480" y="2069218"/>
                  </a:lnTo>
                  <a:lnTo>
                    <a:pt x="201177" y="2101700"/>
                  </a:lnTo>
                  <a:lnTo>
                    <a:pt x="233457" y="2134501"/>
                  </a:lnTo>
                  <a:lnTo>
                    <a:pt x="264784" y="2171417"/>
                  </a:lnTo>
                  <a:lnTo>
                    <a:pt x="294141" y="2209490"/>
                  </a:lnTo>
                  <a:lnTo>
                    <a:pt x="321526" y="2248721"/>
                  </a:lnTo>
                  <a:lnTo>
                    <a:pt x="346941" y="2289109"/>
                  </a:lnTo>
                  <a:lnTo>
                    <a:pt x="370386" y="2330656"/>
                  </a:lnTo>
                  <a:lnTo>
                    <a:pt x="391859" y="2373359"/>
                  </a:lnTo>
                  <a:lnTo>
                    <a:pt x="411274" y="2417024"/>
                  </a:lnTo>
                  <a:lnTo>
                    <a:pt x="428893" y="2462240"/>
                  </a:lnTo>
                  <a:lnTo>
                    <a:pt x="444454" y="2508416"/>
                  </a:lnTo>
                  <a:lnTo>
                    <a:pt x="475208" y="2617477"/>
                  </a:lnTo>
                  <a:lnTo>
                    <a:pt x="504518" y="2726919"/>
                  </a:lnTo>
                  <a:lnTo>
                    <a:pt x="516275" y="2767156"/>
                  </a:lnTo>
                  <a:lnTo>
                    <a:pt x="529178" y="2806984"/>
                  </a:lnTo>
                  <a:lnTo>
                    <a:pt x="543228" y="2846402"/>
                  </a:lnTo>
                  <a:lnTo>
                    <a:pt x="558423" y="2885410"/>
                  </a:lnTo>
                  <a:lnTo>
                    <a:pt x="578072" y="2928963"/>
                  </a:lnTo>
                  <a:lnTo>
                    <a:pt x="601105" y="2969918"/>
                  </a:lnTo>
                  <a:lnTo>
                    <a:pt x="627520" y="3008275"/>
                  </a:lnTo>
                  <a:lnTo>
                    <a:pt x="657319" y="3044034"/>
                  </a:lnTo>
                  <a:lnTo>
                    <a:pt x="690501" y="3077195"/>
                  </a:lnTo>
                  <a:lnTo>
                    <a:pt x="727066" y="3107759"/>
                  </a:lnTo>
                  <a:lnTo>
                    <a:pt x="774566" y="3135850"/>
                  </a:lnTo>
                  <a:lnTo>
                    <a:pt x="823881" y="3159128"/>
                  </a:lnTo>
                  <a:lnTo>
                    <a:pt x="875012" y="3177593"/>
                  </a:lnTo>
                  <a:lnTo>
                    <a:pt x="927961" y="3191245"/>
                  </a:lnTo>
                  <a:lnTo>
                    <a:pt x="982727" y="3200083"/>
                  </a:lnTo>
                  <a:lnTo>
                    <a:pt x="1032969" y="3203850"/>
                  </a:lnTo>
                  <a:lnTo>
                    <a:pt x="1083038" y="3205188"/>
                  </a:lnTo>
                  <a:lnTo>
                    <a:pt x="1129470" y="3204175"/>
                  </a:lnTo>
                  <a:lnTo>
                    <a:pt x="1132934" y="3204099"/>
                  </a:lnTo>
                  <a:lnTo>
                    <a:pt x="1181042" y="3200696"/>
                  </a:lnTo>
                  <a:lnTo>
                    <a:pt x="1182658" y="3200582"/>
                  </a:lnTo>
                  <a:lnTo>
                    <a:pt x="1232209" y="3194637"/>
                  </a:lnTo>
                  <a:lnTo>
                    <a:pt x="1281588" y="3186264"/>
                  </a:lnTo>
                  <a:lnTo>
                    <a:pt x="1330795" y="3175463"/>
                  </a:lnTo>
                  <a:lnTo>
                    <a:pt x="1377264" y="3163558"/>
                  </a:lnTo>
                  <a:lnTo>
                    <a:pt x="1423525" y="3150978"/>
                  </a:lnTo>
                  <a:lnTo>
                    <a:pt x="1469577" y="3137723"/>
                  </a:lnTo>
                  <a:lnTo>
                    <a:pt x="1515420" y="3123793"/>
                  </a:lnTo>
                  <a:lnTo>
                    <a:pt x="1561054" y="3109189"/>
                  </a:lnTo>
                  <a:lnTo>
                    <a:pt x="1606477" y="3093910"/>
                  </a:lnTo>
                  <a:lnTo>
                    <a:pt x="1652737" y="3077222"/>
                  </a:lnTo>
                  <a:lnTo>
                    <a:pt x="1698964" y="3060444"/>
                  </a:lnTo>
                  <a:lnTo>
                    <a:pt x="1745157" y="3043576"/>
                  </a:lnTo>
                  <a:lnTo>
                    <a:pt x="1791317" y="3026618"/>
                  </a:lnTo>
                  <a:lnTo>
                    <a:pt x="1837443" y="3009570"/>
                  </a:lnTo>
                  <a:lnTo>
                    <a:pt x="1883536" y="2992432"/>
                  </a:lnTo>
                  <a:lnTo>
                    <a:pt x="1929594" y="2975205"/>
                  </a:lnTo>
                  <a:lnTo>
                    <a:pt x="1975620" y="2957887"/>
                  </a:lnTo>
                  <a:lnTo>
                    <a:pt x="2021611" y="2940480"/>
                  </a:lnTo>
                  <a:lnTo>
                    <a:pt x="2067568" y="2922982"/>
                  </a:lnTo>
                  <a:lnTo>
                    <a:pt x="2113492" y="2905395"/>
                  </a:lnTo>
                  <a:lnTo>
                    <a:pt x="2159381" y="2887718"/>
                  </a:lnTo>
                  <a:lnTo>
                    <a:pt x="2203326" y="2868521"/>
                  </a:lnTo>
                  <a:lnTo>
                    <a:pt x="2247559" y="2850027"/>
                  </a:lnTo>
                  <a:lnTo>
                    <a:pt x="2292078" y="2832236"/>
                  </a:lnTo>
                  <a:lnTo>
                    <a:pt x="2336886" y="2815149"/>
                  </a:lnTo>
                  <a:lnTo>
                    <a:pt x="2381981" y="2798764"/>
                  </a:lnTo>
                  <a:lnTo>
                    <a:pt x="2427363" y="2783083"/>
                  </a:lnTo>
                  <a:lnTo>
                    <a:pt x="2451992" y="2777748"/>
                  </a:lnTo>
                  <a:lnTo>
                    <a:pt x="2476373" y="2771610"/>
                  </a:lnTo>
                  <a:lnTo>
                    <a:pt x="2500506" y="2764669"/>
                  </a:lnTo>
                  <a:lnTo>
                    <a:pt x="2524391" y="2756924"/>
                  </a:lnTo>
                  <a:lnTo>
                    <a:pt x="2563451" y="2753373"/>
                  </a:lnTo>
                  <a:lnTo>
                    <a:pt x="2600325" y="2750683"/>
                  </a:lnTo>
                  <a:close/>
                </a:path>
                <a:path w="2600325" h="3298825">
                  <a:moveTo>
                    <a:pt x="1181042" y="0"/>
                  </a:moveTo>
                  <a:lnTo>
                    <a:pt x="1134292" y="36747"/>
                  </a:lnTo>
                  <a:lnTo>
                    <a:pt x="1097795" y="64554"/>
                  </a:lnTo>
                  <a:lnTo>
                    <a:pt x="1061134" y="92142"/>
                  </a:lnTo>
                  <a:lnTo>
                    <a:pt x="1024310" y="119511"/>
                  </a:lnTo>
                  <a:lnTo>
                    <a:pt x="981193" y="149955"/>
                  </a:lnTo>
                  <a:lnTo>
                    <a:pt x="937595" y="179651"/>
                  </a:lnTo>
                  <a:lnTo>
                    <a:pt x="893517" y="208600"/>
                  </a:lnTo>
                  <a:lnTo>
                    <a:pt x="848958" y="236802"/>
                  </a:lnTo>
                  <a:lnTo>
                    <a:pt x="803918" y="264257"/>
                  </a:lnTo>
                  <a:lnTo>
                    <a:pt x="758399" y="290965"/>
                  </a:lnTo>
                  <a:lnTo>
                    <a:pt x="712398" y="316926"/>
                  </a:lnTo>
                  <a:lnTo>
                    <a:pt x="665917" y="342140"/>
                  </a:lnTo>
                  <a:lnTo>
                    <a:pt x="618956" y="366608"/>
                  </a:lnTo>
                  <a:lnTo>
                    <a:pt x="571514" y="390330"/>
                  </a:lnTo>
                  <a:lnTo>
                    <a:pt x="525705" y="411415"/>
                  </a:lnTo>
                  <a:lnTo>
                    <a:pt x="479670" y="431972"/>
                  </a:lnTo>
                  <a:lnTo>
                    <a:pt x="433407" y="452003"/>
                  </a:lnTo>
                  <a:lnTo>
                    <a:pt x="386917" y="471508"/>
                  </a:lnTo>
                  <a:lnTo>
                    <a:pt x="340200" y="490486"/>
                  </a:lnTo>
                  <a:lnTo>
                    <a:pt x="293256" y="508937"/>
                  </a:lnTo>
                  <a:lnTo>
                    <a:pt x="246084" y="526862"/>
                  </a:lnTo>
                  <a:lnTo>
                    <a:pt x="198686" y="544260"/>
                  </a:lnTo>
                  <a:lnTo>
                    <a:pt x="151060" y="561131"/>
                  </a:lnTo>
                  <a:lnTo>
                    <a:pt x="105063" y="577041"/>
                  </a:lnTo>
                  <a:lnTo>
                    <a:pt x="59061" y="592801"/>
                  </a:lnTo>
                  <a:lnTo>
                    <a:pt x="13056" y="608413"/>
                  </a:lnTo>
                  <a:lnTo>
                    <a:pt x="0" y="612801"/>
                  </a:lnTo>
                  <a:lnTo>
                    <a:pt x="0" y="497845"/>
                  </a:lnTo>
                  <a:lnTo>
                    <a:pt x="57112" y="479578"/>
                  </a:lnTo>
                  <a:lnTo>
                    <a:pt x="107603" y="462314"/>
                  </a:lnTo>
                  <a:lnTo>
                    <a:pt x="157912" y="444577"/>
                  </a:lnTo>
                  <a:lnTo>
                    <a:pt x="208038" y="426366"/>
                  </a:lnTo>
                  <a:lnTo>
                    <a:pt x="257982" y="407682"/>
                  </a:lnTo>
                  <a:lnTo>
                    <a:pt x="307744" y="388524"/>
                  </a:lnTo>
                  <a:lnTo>
                    <a:pt x="357323" y="368891"/>
                  </a:lnTo>
                  <a:lnTo>
                    <a:pt x="406721" y="348784"/>
                  </a:lnTo>
                  <a:lnTo>
                    <a:pt x="452058" y="328612"/>
                  </a:lnTo>
                  <a:lnTo>
                    <a:pt x="496971" y="307755"/>
                  </a:lnTo>
                  <a:lnTo>
                    <a:pt x="541458" y="286214"/>
                  </a:lnTo>
                  <a:lnTo>
                    <a:pt x="585519" y="263989"/>
                  </a:lnTo>
                  <a:lnTo>
                    <a:pt x="629156" y="241079"/>
                  </a:lnTo>
                  <a:lnTo>
                    <a:pt x="672367" y="217485"/>
                  </a:lnTo>
                  <a:lnTo>
                    <a:pt x="715153" y="193207"/>
                  </a:lnTo>
                  <a:lnTo>
                    <a:pt x="757514" y="168245"/>
                  </a:lnTo>
                  <a:lnTo>
                    <a:pt x="799450" y="142598"/>
                  </a:lnTo>
                  <a:lnTo>
                    <a:pt x="840960" y="116268"/>
                  </a:lnTo>
                  <a:lnTo>
                    <a:pt x="882045" y="89253"/>
                  </a:lnTo>
                  <a:lnTo>
                    <a:pt x="922705" y="61554"/>
                  </a:lnTo>
                  <a:lnTo>
                    <a:pt x="962939" y="33171"/>
                  </a:lnTo>
                  <a:lnTo>
                    <a:pt x="1002748" y="4105"/>
                  </a:lnTo>
                  <a:lnTo>
                    <a:pt x="1008188" y="0"/>
                  </a:lnTo>
                  <a:lnTo>
                    <a:pt x="1181042" y="0"/>
                  </a:lnTo>
                  <a:close/>
                </a:path>
              </a:pathLst>
            </a:custGeom>
            <a:solidFill>
              <a:srgbClr val="000000">
                <a:alpha val="687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32018" cy="350109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30801" y="8292645"/>
              <a:ext cx="2057197" cy="199435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415005"/>
              <a:ext cx="3935729" cy="1685925"/>
            </a:xfrm>
            <a:custGeom>
              <a:avLst/>
              <a:gdLst/>
              <a:ahLst/>
              <a:cxnLst/>
              <a:rect l="l" t="t" r="r" b="b"/>
              <a:pathLst>
                <a:path w="3935729" h="1685925">
                  <a:moveTo>
                    <a:pt x="3609430" y="1685925"/>
                  </a:moveTo>
                  <a:lnTo>
                    <a:pt x="222947" y="1685925"/>
                  </a:lnTo>
                  <a:lnTo>
                    <a:pt x="178946" y="1670993"/>
                  </a:lnTo>
                  <a:lnTo>
                    <a:pt x="134484" y="1649728"/>
                  </a:lnTo>
                  <a:lnTo>
                    <a:pt x="92619" y="1622418"/>
                  </a:lnTo>
                  <a:lnTo>
                    <a:pt x="54526" y="1589723"/>
                  </a:lnTo>
                  <a:lnTo>
                    <a:pt x="21381" y="1552305"/>
                  </a:lnTo>
                  <a:lnTo>
                    <a:pt x="0" y="1519482"/>
                  </a:lnTo>
                  <a:lnTo>
                    <a:pt x="0" y="1231361"/>
                  </a:lnTo>
                  <a:lnTo>
                    <a:pt x="5474" y="1217107"/>
                  </a:lnTo>
                  <a:lnTo>
                    <a:pt x="23563" y="1167286"/>
                  </a:lnTo>
                  <a:lnTo>
                    <a:pt x="36742" y="1119509"/>
                  </a:lnTo>
                  <a:lnTo>
                    <a:pt x="45749" y="1071236"/>
                  </a:lnTo>
                  <a:lnTo>
                    <a:pt x="50933" y="1022543"/>
                  </a:lnTo>
                  <a:lnTo>
                    <a:pt x="52642" y="973506"/>
                  </a:lnTo>
                  <a:lnTo>
                    <a:pt x="51225" y="924202"/>
                  </a:lnTo>
                  <a:lnTo>
                    <a:pt x="47031" y="874706"/>
                  </a:lnTo>
                  <a:lnTo>
                    <a:pt x="40408" y="825094"/>
                  </a:lnTo>
                  <a:lnTo>
                    <a:pt x="31705" y="775444"/>
                  </a:lnTo>
                  <a:lnTo>
                    <a:pt x="21271" y="725831"/>
                  </a:lnTo>
                  <a:lnTo>
                    <a:pt x="9453" y="676331"/>
                  </a:lnTo>
                  <a:lnTo>
                    <a:pt x="0" y="640058"/>
                  </a:lnTo>
                  <a:lnTo>
                    <a:pt x="0" y="0"/>
                  </a:lnTo>
                  <a:lnTo>
                    <a:pt x="3505635" y="0"/>
                  </a:lnTo>
                  <a:lnTo>
                    <a:pt x="3506831" y="3555"/>
                  </a:lnTo>
                  <a:lnTo>
                    <a:pt x="3526515" y="47433"/>
                  </a:lnTo>
                  <a:lnTo>
                    <a:pt x="3549937" y="90010"/>
                  </a:lnTo>
                  <a:lnTo>
                    <a:pt x="3576430" y="131537"/>
                  </a:lnTo>
                  <a:lnTo>
                    <a:pt x="3605327" y="172262"/>
                  </a:lnTo>
                  <a:lnTo>
                    <a:pt x="3635963" y="212436"/>
                  </a:lnTo>
                  <a:lnTo>
                    <a:pt x="3667672" y="252308"/>
                  </a:lnTo>
                  <a:lnTo>
                    <a:pt x="3699786" y="292128"/>
                  </a:lnTo>
                  <a:lnTo>
                    <a:pt x="3731639" y="332146"/>
                  </a:lnTo>
                  <a:lnTo>
                    <a:pt x="3762565" y="372611"/>
                  </a:lnTo>
                  <a:lnTo>
                    <a:pt x="3791898" y="413774"/>
                  </a:lnTo>
                  <a:lnTo>
                    <a:pt x="3818971" y="455883"/>
                  </a:lnTo>
                  <a:lnTo>
                    <a:pt x="3843285" y="499478"/>
                  </a:lnTo>
                  <a:lnTo>
                    <a:pt x="3864634" y="544493"/>
                  </a:lnTo>
                  <a:lnTo>
                    <a:pt x="3883066" y="590771"/>
                  </a:lnTo>
                  <a:lnTo>
                    <a:pt x="3898633" y="638155"/>
                  </a:lnTo>
                  <a:lnTo>
                    <a:pt x="3911382" y="686487"/>
                  </a:lnTo>
                  <a:lnTo>
                    <a:pt x="3921365" y="735608"/>
                  </a:lnTo>
                  <a:lnTo>
                    <a:pt x="3928629" y="785362"/>
                  </a:lnTo>
                  <a:lnTo>
                    <a:pt x="3933226" y="835590"/>
                  </a:lnTo>
                  <a:lnTo>
                    <a:pt x="3935205" y="886135"/>
                  </a:lnTo>
                  <a:lnTo>
                    <a:pt x="3934616" y="936839"/>
                  </a:lnTo>
                  <a:lnTo>
                    <a:pt x="3931507" y="987545"/>
                  </a:lnTo>
                  <a:lnTo>
                    <a:pt x="3925929" y="1038094"/>
                  </a:lnTo>
                  <a:lnTo>
                    <a:pt x="3917931" y="1088329"/>
                  </a:lnTo>
                  <a:lnTo>
                    <a:pt x="3907563" y="1138092"/>
                  </a:lnTo>
                  <a:lnTo>
                    <a:pt x="3894874" y="1187226"/>
                  </a:lnTo>
                  <a:lnTo>
                    <a:pt x="3879915" y="1235573"/>
                  </a:lnTo>
                  <a:lnTo>
                    <a:pt x="3862734" y="1282975"/>
                  </a:lnTo>
                  <a:lnTo>
                    <a:pt x="3843505" y="1329342"/>
                  </a:lnTo>
                  <a:lnTo>
                    <a:pt x="3822411" y="1374688"/>
                  </a:lnTo>
                  <a:lnTo>
                    <a:pt x="3799534" y="1419013"/>
                  </a:lnTo>
                  <a:lnTo>
                    <a:pt x="3774957" y="1462314"/>
                  </a:lnTo>
                  <a:lnTo>
                    <a:pt x="3748762" y="1504592"/>
                  </a:lnTo>
                  <a:lnTo>
                    <a:pt x="3721032" y="1545844"/>
                  </a:lnTo>
                  <a:lnTo>
                    <a:pt x="3691847" y="1586069"/>
                  </a:lnTo>
                  <a:lnTo>
                    <a:pt x="3661291" y="1625266"/>
                  </a:lnTo>
                  <a:lnTo>
                    <a:pt x="3629446" y="1663433"/>
                  </a:lnTo>
                  <a:lnTo>
                    <a:pt x="3609430" y="168592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092" y="128379"/>
              <a:ext cx="934783" cy="900257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89320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03866" y="3884480"/>
            <a:ext cx="4668006" cy="349862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033622" y="3801040"/>
            <a:ext cx="5238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8165" algn="l"/>
                <a:tab pos="996950" algn="l"/>
                <a:tab pos="2249805" algn="l"/>
                <a:tab pos="2982595" algn="l"/>
                <a:tab pos="3909060" algn="l"/>
                <a:tab pos="4534535" algn="l"/>
              </a:tabLst>
            </a:pPr>
            <a:r>
              <a:rPr sz="3000" spc="40" dirty="0">
                <a:latin typeface="Times New Roman"/>
                <a:cs typeface="Times New Roman"/>
              </a:rPr>
              <a:t>Es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40" dirty="0">
                <a:latin typeface="Times New Roman"/>
                <a:cs typeface="Times New Roman"/>
              </a:rPr>
              <a:t>la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ciencia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65" dirty="0">
                <a:latin typeface="Times New Roman"/>
                <a:cs typeface="Times New Roman"/>
              </a:rPr>
              <a:t>que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145" dirty="0">
                <a:latin typeface="Times New Roman"/>
                <a:cs typeface="Times New Roman"/>
              </a:rPr>
              <a:t>trata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del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40" dirty="0">
                <a:latin typeface="Times New Roman"/>
                <a:cs typeface="Times New Roman"/>
              </a:rPr>
              <a:t>bien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033622" y="4229665"/>
            <a:ext cx="5238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7700" algn="l"/>
                <a:tab pos="2080895" algn="l"/>
                <a:tab pos="2529205" algn="l"/>
                <a:tab pos="3164840" algn="l"/>
                <a:tab pos="3863340" algn="l"/>
              </a:tabLst>
            </a:pPr>
            <a:r>
              <a:rPr sz="3000" spc="35" dirty="0">
                <a:latin typeface="Times New Roman"/>
                <a:cs typeface="Times New Roman"/>
              </a:rPr>
              <a:t>en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40" dirty="0">
                <a:latin typeface="Times New Roman"/>
                <a:cs typeface="Times New Roman"/>
              </a:rPr>
              <a:t>general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50" dirty="0">
                <a:latin typeface="Times New Roman"/>
                <a:cs typeface="Times New Roman"/>
              </a:rPr>
              <a:t>y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35" dirty="0">
                <a:latin typeface="Times New Roman"/>
                <a:cs typeface="Times New Roman"/>
              </a:rPr>
              <a:t>de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25" dirty="0">
                <a:latin typeface="Times New Roman"/>
                <a:cs typeface="Times New Roman"/>
              </a:rPr>
              <a:t>las</a:t>
            </a:r>
            <a:r>
              <a:rPr sz="3000" dirty="0">
                <a:latin typeface="Times New Roman"/>
                <a:cs typeface="Times New Roman"/>
              </a:rPr>
              <a:t>	</a:t>
            </a:r>
            <a:r>
              <a:rPr sz="3000" spc="-10" dirty="0">
                <a:latin typeface="Times New Roman"/>
                <a:cs typeface="Times New Roman"/>
              </a:rPr>
              <a:t>acciones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33622" y="4658289"/>
            <a:ext cx="5238750" cy="922688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3379"/>
              </a:lnSpc>
              <a:spcBef>
                <a:spcPts val="395"/>
              </a:spcBef>
            </a:pPr>
            <a:r>
              <a:rPr sz="3000" spc="125" dirty="0">
                <a:latin typeface="Times New Roman"/>
                <a:cs typeface="Times New Roman"/>
              </a:rPr>
              <a:t>humanas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en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orden</a:t>
            </a:r>
            <a:r>
              <a:rPr sz="3000" spc="250" dirty="0">
                <a:latin typeface="Times New Roman"/>
                <a:cs typeface="Times New Roman"/>
              </a:rPr>
              <a:t> </a:t>
            </a:r>
            <a:r>
              <a:rPr sz="3000" spc="160" dirty="0">
                <a:latin typeface="Times New Roman"/>
                <a:cs typeface="Times New Roman"/>
              </a:rPr>
              <a:t>a</a:t>
            </a:r>
            <a:r>
              <a:rPr sz="3000" spc="24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su</a:t>
            </a:r>
            <a:r>
              <a:rPr sz="3000" spc="250" dirty="0">
                <a:latin typeface="Times New Roman"/>
                <a:cs typeface="Times New Roman"/>
              </a:rPr>
              <a:t> </a:t>
            </a:r>
            <a:r>
              <a:rPr sz="3000" spc="140" dirty="0">
                <a:latin typeface="Times New Roman"/>
                <a:cs typeface="Times New Roman"/>
              </a:rPr>
              <a:t>bondad </a:t>
            </a:r>
            <a:r>
              <a:rPr sz="3000" spc="150" dirty="0">
                <a:latin typeface="Times New Roman"/>
                <a:cs typeface="Times New Roman"/>
              </a:rPr>
              <a:t>o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35" dirty="0" err="1">
                <a:latin typeface="Times New Roman"/>
                <a:cs typeface="Times New Roman"/>
              </a:rPr>
              <a:t>malicia</a:t>
            </a:r>
            <a:r>
              <a:rPr lang="es-ES" sz="3000" spc="35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70309" y="451440"/>
            <a:ext cx="7035165" cy="189103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856615" marR="5080" indent="-844550">
              <a:lnSpc>
                <a:spcPct val="77000"/>
              </a:lnSpc>
              <a:spcBef>
                <a:spcPts val="2030"/>
              </a:spcBef>
            </a:pPr>
            <a:r>
              <a:rPr sz="6900" b="1" spc="-605" dirty="0">
                <a:latin typeface="Times New Roman"/>
                <a:cs typeface="Times New Roman"/>
              </a:rPr>
              <a:t>ÉT</a:t>
            </a:r>
            <a:r>
              <a:rPr sz="6900" b="1" spc="-615" dirty="0">
                <a:latin typeface="Times New Roman"/>
                <a:cs typeface="Times New Roman"/>
              </a:rPr>
              <a:t>IC</a:t>
            </a:r>
            <a:r>
              <a:rPr sz="6900" b="1" spc="-30" dirty="0">
                <a:latin typeface="Times New Roman"/>
                <a:cs typeface="Times New Roman"/>
              </a:rPr>
              <a:t>A</a:t>
            </a:r>
            <a:r>
              <a:rPr sz="6900" b="1" spc="-1120" dirty="0">
                <a:latin typeface="Times New Roman"/>
                <a:cs typeface="Times New Roman"/>
              </a:rPr>
              <a:t> </a:t>
            </a:r>
            <a:r>
              <a:rPr sz="6900" b="1" spc="-55" dirty="0">
                <a:latin typeface="Times New Roman"/>
                <a:cs typeface="Times New Roman"/>
              </a:rPr>
              <a:t>Y</a:t>
            </a:r>
            <a:r>
              <a:rPr sz="6900" b="1" spc="-1125" dirty="0">
                <a:latin typeface="Times New Roman"/>
                <a:cs typeface="Times New Roman"/>
              </a:rPr>
              <a:t> </a:t>
            </a:r>
            <a:r>
              <a:rPr sz="6900" b="1" spc="-520" dirty="0">
                <a:latin typeface="Times New Roman"/>
                <a:cs typeface="Times New Roman"/>
              </a:rPr>
              <a:t>CA</a:t>
            </a:r>
            <a:r>
              <a:rPr sz="6900" b="1" spc="-509" dirty="0">
                <a:latin typeface="Times New Roman"/>
                <a:cs typeface="Times New Roman"/>
              </a:rPr>
              <a:t>L</a:t>
            </a:r>
            <a:r>
              <a:rPr sz="6900" b="1" spc="-520" dirty="0">
                <a:latin typeface="Times New Roman"/>
                <a:cs typeface="Times New Roman"/>
              </a:rPr>
              <a:t>I</a:t>
            </a:r>
            <a:r>
              <a:rPr sz="6900" b="1" spc="-475" dirty="0">
                <a:latin typeface="Times New Roman"/>
                <a:cs typeface="Times New Roman"/>
              </a:rPr>
              <a:t>D</a:t>
            </a:r>
            <a:r>
              <a:rPr sz="6900" b="1" spc="-520" dirty="0">
                <a:latin typeface="Times New Roman"/>
                <a:cs typeface="Times New Roman"/>
              </a:rPr>
              <a:t>A</a:t>
            </a:r>
            <a:r>
              <a:rPr sz="6900" b="1" spc="65" dirty="0">
                <a:latin typeface="Times New Roman"/>
                <a:cs typeface="Times New Roman"/>
              </a:rPr>
              <a:t>D</a:t>
            </a:r>
            <a:r>
              <a:rPr sz="6900" b="1" spc="-430" dirty="0">
                <a:latin typeface="Times New Roman"/>
                <a:cs typeface="Times New Roman"/>
              </a:rPr>
              <a:t> </a:t>
            </a:r>
            <a:r>
              <a:rPr sz="6900" b="1" spc="-390" dirty="0">
                <a:latin typeface="Times New Roman"/>
                <a:cs typeface="Times New Roman"/>
              </a:rPr>
              <a:t>D</a:t>
            </a:r>
            <a:r>
              <a:rPr sz="6900" b="1" spc="150" dirty="0">
                <a:latin typeface="Times New Roman"/>
                <a:cs typeface="Times New Roman"/>
              </a:rPr>
              <a:t>E</a:t>
            </a:r>
            <a:r>
              <a:rPr sz="6900" b="1" spc="-1135" dirty="0">
                <a:latin typeface="Times New Roman"/>
                <a:cs typeface="Times New Roman"/>
              </a:rPr>
              <a:t> </a:t>
            </a:r>
            <a:r>
              <a:rPr sz="6900" b="1" spc="-480" dirty="0">
                <a:latin typeface="Times New Roman"/>
                <a:cs typeface="Times New Roman"/>
              </a:rPr>
              <a:t>S</a:t>
            </a:r>
            <a:r>
              <a:rPr sz="6900" b="1" spc="-525" dirty="0">
                <a:latin typeface="Times New Roman"/>
                <a:cs typeface="Times New Roman"/>
              </a:rPr>
              <a:t>E</a:t>
            </a:r>
            <a:r>
              <a:rPr sz="6900" b="1" spc="-535" dirty="0">
                <a:latin typeface="Times New Roman"/>
                <a:cs typeface="Times New Roman"/>
              </a:rPr>
              <a:t>RVICI</a:t>
            </a:r>
            <a:r>
              <a:rPr sz="6900" b="1" spc="50" dirty="0">
                <a:latin typeface="Times New Roman"/>
                <a:cs typeface="Times New Roman"/>
              </a:rPr>
              <a:t>O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6000" y="3833400"/>
            <a:ext cx="4912995" cy="135870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3379"/>
              </a:lnSpc>
              <a:spcBef>
                <a:spcPts val="395"/>
              </a:spcBef>
            </a:pPr>
            <a:r>
              <a:rPr sz="3000" spc="65" dirty="0">
                <a:latin typeface="Times New Roman"/>
                <a:cs typeface="Times New Roman"/>
              </a:rPr>
              <a:t>Es</a:t>
            </a:r>
            <a:r>
              <a:rPr sz="3000" spc="695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una</a:t>
            </a:r>
            <a:r>
              <a:rPr sz="3000" spc="700" dirty="0">
                <a:latin typeface="Times New Roman"/>
                <a:cs typeface="Times New Roman"/>
              </a:rPr>
              <a:t> </a:t>
            </a:r>
            <a:r>
              <a:rPr sz="3000" spc="114" dirty="0">
                <a:latin typeface="Times New Roman"/>
                <a:cs typeface="Times New Roman"/>
              </a:rPr>
              <a:t>parte</a:t>
            </a:r>
            <a:r>
              <a:rPr sz="3000" spc="70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69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la</a:t>
            </a:r>
            <a:r>
              <a:rPr sz="3000" spc="70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Filosofía </a:t>
            </a:r>
            <a:r>
              <a:rPr sz="3000" spc="90" dirty="0">
                <a:latin typeface="Times New Roman"/>
                <a:cs typeface="Times New Roman"/>
              </a:rPr>
              <a:t>que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spc="155" dirty="0">
                <a:latin typeface="Times New Roman"/>
                <a:cs typeface="Times New Roman"/>
              </a:rPr>
              <a:t>trata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la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moral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y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-25" dirty="0">
                <a:latin typeface="Times New Roman"/>
                <a:cs typeface="Times New Roman"/>
              </a:rPr>
              <a:t>las </a:t>
            </a:r>
            <a:r>
              <a:rPr sz="3000" spc="50" dirty="0">
                <a:latin typeface="Times New Roman"/>
                <a:cs typeface="Times New Roman"/>
              </a:rPr>
              <a:t>obligaciones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del</a:t>
            </a:r>
            <a:r>
              <a:rPr sz="3000" spc="60" dirty="0">
                <a:latin typeface="Times New Roman"/>
                <a:cs typeface="Times New Roman"/>
              </a:rPr>
              <a:t> </a:t>
            </a:r>
            <a:r>
              <a:rPr sz="3000" spc="105" dirty="0">
                <a:latin typeface="Times New Roman"/>
                <a:cs typeface="Times New Roman"/>
              </a:rPr>
              <a:t>hombre</a:t>
            </a:r>
            <a:r>
              <a:rPr lang="es-ES" sz="3000" spc="105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6387900"/>
            <a:ext cx="5059045" cy="184213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just">
              <a:lnSpc>
                <a:spcPts val="3529"/>
              </a:lnSpc>
              <a:spcBef>
                <a:spcPts val="380"/>
              </a:spcBef>
            </a:pPr>
            <a:r>
              <a:rPr sz="3100" dirty="0">
                <a:latin typeface="Times New Roman"/>
                <a:cs typeface="Times New Roman"/>
              </a:rPr>
              <a:t>Surge</a:t>
            </a:r>
            <a:r>
              <a:rPr sz="3100" spc="235" dirty="0">
                <a:latin typeface="Times New Roman"/>
                <a:cs typeface="Times New Roman"/>
              </a:rPr>
              <a:t>  </a:t>
            </a:r>
            <a:r>
              <a:rPr sz="3100" spc="60" dirty="0">
                <a:latin typeface="Times New Roman"/>
                <a:cs typeface="Times New Roman"/>
              </a:rPr>
              <a:t>en</a:t>
            </a:r>
            <a:r>
              <a:rPr sz="3100" spc="240" dirty="0">
                <a:latin typeface="Times New Roman"/>
                <a:cs typeface="Times New Roman"/>
              </a:rPr>
              <a:t>  </a:t>
            </a:r>
            <a:r>
              <a:rPr sz="3100" spc="65" dirty="0">
                <a:latin typeface="Times New Roman"/>
                <a:cs typeface="Times New Roman"/>
              </a:rPr>
              <a:t>la</a:t>
            </a:r>
            <a:r>
              <a:rPr sz="3100" spc="240" dirty="0">
                <a:latin typeface="Times New Roman"/>
                <a:cs typeface="Times New Roman"/>
              </a:rPr>
              <a:t>  </a:t>
            </a:r>
            <a:r>
              <a:rPr sz="3100" spc="90" dirty="0">
                <a:latin typeface="Times New Roman"/>
                <a:cs typeface="Times New Roman"/>
              </a:rPr>
              <a:t>interioridad</a:t>
            </a:r>
            <a:r>
              <a:rPr sz="3100" spc="240" dirty="0">
                <a:latin typeface="Times New Roman"/>
                <a:cs typeface="Times New Roman"/>
              </a:rPr>
              <a:t>  </a:t>
            </a:r>
            <a:r>
              <a:rPr sz="3100" spc="35" dirty="0">
                <a:latin typeface="Times New Roman"/>
                <a:cs typeface="Times New Roman"/>
              </a:rPr>
              <a:t>de </a:t>
            </a:r>
            <a:r>
              <a:rPr sz="3100" spc="155" dirty="0">
                <a:latin typeface="Times New Roman"/>
                <a:cs typeface="Times New Roman"/>
              </a:rPr>
              <a:t>una</a:t>
            </a:r>
            <a:r>
              <a:rPr sz="3100" spc="459" dirty="0">
                <a:latin typeface="Times New Roman"/>
                <a:cs typeface="Times New Roman"/>
              </a:rPr>
              <a:t> </a:t>
            </a:r>
            <a:r>
              <a:rPr sz="3100" spc="95" dirty="0">
                <a:latin typeface="Times New Roman"/>
                <a:cs typeface="Times New Roman"/>
              </a:rPr>
              <a:t>persona,</a:t>
            </a:r>
            <a:r>
              <a:rPr sz="3100" spc="465" dirty="0">
                <a:latin typeface="Times New Roman"/>
                <a:cs typeface="Times New Roman"/>
              </a:rPr>
              <a:t> </a:t>
            </a:r>
            <a:r>
              <a:rPr sz="3100" spc="95" dirty="0">
                <a:latin typeface="Times New Roman"/>
                <a:cs typeface="Times New Roman"/>
              </a:rPr>
              <a:t>como</a:t>
            </a:r>
            <a:r>
              <a:rPr sz="3100" spc="459" dirty="0">
                <a:latin typeface="Times New Roman"/>
                <a:cs typeface="Times New Roman"/>
              </a:rPr>
              <a:t> </a:t>
            </a:r>
            <a:r>
              <a:rPr sz="3100" spc="80" dirty="0">
                <a:latin typeface="Times New Roman"/>
                <a:cs typeface="Times New Roman"/>
              </a:rPr>
              <a:t>resultado </a:t>
            </a:r>
            <a:r>
              <a:rPr sz="3100" spc="60" dirty="0">
                <a:latin typeface="Times New Roman"/>
                <a:cs typeface="Times New Roman"/>
              </a:rPr>
              <a:t>de</a:t>
            </a:r>
            <a:r>
              <a:rPr sz="3100" spc="140" dirty="0">
                <a:latin typeface="Times New Roman"/>
                <a:cs typeface="Times New Roman"/>
              </a:rPr>
              <a:t>  </a:t>
            </a:r>
            <a:r>
              <a:rPr sz="3100" spc="60" dirty="0">
                <a:latin typeface="Times New Roman"/>
                <a:cs typeface="Times New Roman"/>
              </a:rPr>
              <a:t>su</a:t>
            </a:r>
            <a:r>
              <a:rPr sz="3100" spc="140" dirty="0">
                <a:latin typeface="Times New Roman"/>
                <a:cs typeface="Times New Roman"/>
              </a:rPr>
              <a:t>  </a:t>
            </a:r>
            <a:r>
              <a:rPr sz="3100" spc="120" dirty="0">
                <a:latin typeface="Times New Roman"/>
                <a:cs typeface="Times New Roman"/>
              </a:rPr>
              <a:t>propia</a:t>
            </a:r>
            <a:r>
              <a:rPr sz="3100" spc="140" dirty="0">
                <a:latin typeface="Times New Roman"/>
                <a:cs typeface="Times New Roman"/>
              </a:rPr>
              <a:t>  </a:t>
            </a:r>
            <a:r>
              <a:rPr sz="3100" dirty="0">
                <a:latin typeface="Times New Roman"/>
                <a:cs typeface="Times New Roman"/>
              </a:rPr>
              <a:t>reflexión</a:t>
            </a:r>
            <a:r>
              <a:rPr sz="3100" spc="140" dirty="0">
                <a:latin typeface="Times New Roman"/>
                <a:cs typeface="Times New Roman"/>
              </a:rPr>
              <a:t>  </a:t>
            </a:r>
            <a:r>
              <a:rPr sz="3100" dirty="0">
                <a:latin typeface="Times New Roman"/>
                <a:cs typeface="Times New Roman"/>
              </a:rPr>
              <a:t>y</a:t>
            </a:r>
            <a:r>
              <a:rPr sz="3100" spc="140" dirty="0">
                <a:latin typeface="Times New Roman"/>
                <a:cs typeface="Times New Roman"/>
              </a:rPr>
              <a:t>  </a:t>
            </a:r>
            <a:r>
              <a:rPr sz="3100" spc="35" dirty="0">
                <a:latin typeface="Times New Roman"/>
                <a:cs typeface="Times New Roman"/>
              </a:rPr>
              <a:t>su </a:t>
            </a:r>
            <a:r>
              <a:rPr sz="3100" spc="120" dirty="0">
                <a:latin typeface="Times New Roman"/>
                <a:cs typeface="Times New Roman"/>
              </a:rPr>
              <a:t>propia</a:t>
            </a:r>
            <a:r>
              <a:rPr sz="3100" spc="10" dirty="0">
                <a:latin typeface="Times New Roman"/>
                <a:cs typeface="Times New Roman"/>
              </a:rPr>
              <a:t> </a:t>
            </a:r>
            <a:r>
              <a:rPr sz="3100" spc="-10" dirty="0">
                <a:latin typeface="Times New Roman"/>
                <a:cs typeface="Times New Roman"/>
              </a:rPr>
              <a:t>elección.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033622" y="6328121"/>
            <a:ext cx="5238750" cy="310277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just">
              <a:lnSpc>
                <a:spcPts val="3379"/>
              </a:lnSpc>
              <a:spcBef>
                <a:spcPts val="395"/>
              </a:spcBef>
            </a:pPr>
            <a:r>
              <a:rPr sz="3000" dirty="0">
                <a:latin typeface="Times New Roman"/>
                <a:cs typeface="Times New Roman"/>
              </a:rPr>
              <a:t>Tiene</a:t>
            </a:r>
            <a:r>
              <a:rPr sz="3000" spc="260" dirty="0">
                <a:latin typeface="Times New Roman"/>
                <a:cs typeface="Times New Roman"/>
              </a:rPr>
              <a:t>  </a:t>
            </a:r>
            <a:r>
              <a:rPr sz="3000" spc="150" dirty="0">
                <a:latin typeface="Times New Roman"/>
                <a:cs typeface="Times New Roman"/>
              </a:rPr>
              <a:t>una</a:t>
            </a:r>
            <a:r>
              <a:rPr sz="3000" spc="265" dirty="0">
                <a:latin typeface="Times New Roman"/>
                <a:cs typeface="Times New Roman"/>
              </a:rPr>
              <a:t>  </a:t>
            </a:r>
            <a:r>
              <a:rPr sz="3000" spc="65" dirty="0">
                <a:latin typeface="Times New Roman"/>
                <a:cs typeface="Times New Roman"/>
              </a:rPr>
              <a:t>base</a:t>
            </a:r>
            <a:r>
              <a:rPr sz="3000" spc="260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social,</a:t>
            </a:r>
            <a:r>
              <a:rPr sz="3000" spc="26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es</a:t>
            </a:r>
            <a:r>
              <a:rPr sz="3000" spc="260" dirty="0">
                <a:latin typeface="Times New Roman"/>
                <a:cs typeface="Times New Roman"/>
              </a:rPr>
              <a:t>  </a:t>
            </a:r>
            <a:r>
              <a:rPr sz="3000" spc="125" dirty="0">
                <a:latin typeface="Times New Roman"/>
                <a:cs typeface="Times New Roman"/>
              </a:rPr>
              <a:t>un </a:t>
            </a:r>
            <a:r>
              <a:rPr sz="3000" spc="105" dirty="0">
                <a:latin typeface="Times New Roman"/>
                <a:cs typeface="Times New Roman"/>
              </a:rPr>
              <a:t>conjunto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114" dirty="0" err="1">
                <a:latin typeface="Times New Roman"/>
                <a:cs typeface="Times New Roman"/>
              </a:rPr>
              <a:t>normas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45" dirty="0" err="1">
                <a:latin typeface="Times New Roman"/>
                <a:cs typeface="Times New Roman"/>
              </a:rPr>
              <a:t>establecida</a:t>
            </a:r>
            <a:r>
              <a:rPr lang="es-ES" sz="3000" spc="45" dirty="0">
                <a:latin typeface="Times New Roman"/>
                <a:cs typeface="Times New Roman"/>
              </a:rPr>
              <a:t>s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en  </a:t>
            </a:r>
            <a:r>
              <a:rPr sz="3000" dirty="0">
                <a:latin typeface="Times New Roman"/>
                <a:cs typeface="Times New Roman"/>
              </a:rPr>
              <a:t>el</a:t>
            </a:r>
            <a:r>
              <a:rPr sz="3000" spc="65" dirty="0">
                <a:latin typeface="Times New Roman"/>
                <a:cs typeface="Times New Roman"/>
              </a:rPr>
              <a:t>  seno 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65" dirty="0">
                <a:latin typeface="Times New Roman"/>
                <a:cs typeface="Times New Roman"/>
              </a:rPr>
              <a:t>  </a:t>
            </a:r>
            <a:r>
              <a:rPr sz="3000" spc="150" dirty="0">
                <a:latin typeface="Times New Roman"/>
                <a:cs typeface="Times New Roman"/>
              </a:rPr>
              <a:t>una</a:t>
            </a:r>
            <a:r>
              <a:rPr sz="3000" spc="65" dirty="0">
                <a:latin typeface="Times New Roman"/>
                <a:cs typeface="Times New Roman"/>
              </a:rPr>
              <a:t>  sociedad  </a:t>
            </a:r>
            <a:r>
              <a:rPr sz="3000" spc="-50" dirty="0">
                <a:latin typeface="Times New Roman"/>
                <a:cs typeface="Times New Roman"/>
              </a:rPr>
              <a:t>y </a:t>
            </a:r>
            <a:r>
              <a:rPr sz="3000" spc="95" dirty="0">
                <a:latin typeface="Times New Roman"/>
                <a:cs typeface="Times New Roman"/>
              </a:rPr>
              <a:t>como</a:t>
            </a:r>
            <a:r>
              <a:rPr sz="3000" spc="570" dirty="0">
                <a:latin typeface="Times New Roman"/>
                <a:cs typeface="Times New Roman"/>
              </a:rPr>
              <a:t> </a:t>
            </a:r>
            <a:r>
              <a:rPr sz="3000" spc="85" dirty="0">
                <a:latin typeface="Times New Roman"/>
                <a:cs typeface="Times New Roman"/>
              </a:rPr>
              <a:t>tal,</a:t>
            </a:r>
            <a:r>
              <a:rPr sz="3000" spc="57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ejerce</a:t>
            </a:r>
            <a:r>
              <a:rPr sz="3000" spc="57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una</a:t>
            </a:r>
            <a:r>
              <a:rPr sz="3000" spc="575" dirty="0">
                <a:latin typeface="Times New Roman"/>
                <a:cs typeface="Times New Roman"/>
              </a:rPr>
              <a:t> </a:t>
            </a:r>
            <a:r>
              <a:rPr sz="3000" spc="35" dirty="0">
                <a:latin typeface="Times New Roman"/>
                <a:cs typeface="Times New Roman"/>
              </a:rPr>
              <a:t>influencia </a:t>
            </a:r>
            <a:r>
              <a:rPr sz="3000" spc="85" dirty="0">
                <a:latin typeface="Times New Roman"/>
                <a:cs typeface="Times New Roman"/>
              </a:rPr>
              <a:t>muy</a:t>
            </a:r>
            <a:r>
              <a:rPr sz="3000" spc="80" dirty="0">
                <a:latin typeface="Times New Roman"/>
                <a:cs typeface="Times New Roman"/>
              </a:rPr>
              <a:t>  </a:t>
            </a:r>
            <a:r>
              <a:rPr sz="3000" spc="105" dirty="0">
                <a:latin typeface="Times New Roman"/>
                <a:cs typeface="Times New Roman"/>
              </a:rPr>
              <a:t>poderosa</a:t>
            </a:r>
            <a:r>
              <a:rPr sz="3000" spc="85" dirty="0">
                <a:latin typeface="Times New Roman"/>
                <a:cs typeface="Times New Roman"/>
              </a:rPr>
              <a:t>  </a:t>
            </a:r>
            <a:r>
              <a:rPr sz="3000" spc="60" dirty="0">
                <a:latin typeface="Times New Roman"/>
                <a:cs typeface="Times New Roman"/>
              </a:rPr>
              <a:t>en</a:t>
            </a:r>
            <a:r>
              <a:rPr sz="3000" spc="85" dirty="0">
                <a:latin typeface="Times New Roman"/>
                <a:cs typeface="Times New Roman"/>
              </a:rPr>
              <a:t>  </a:t>
            </a:r>
            <a:r>
              <a:rPr sz="3000" spc="65" dirty="0">
                <a:latin typeface="Times New Roman"/>
                <a:cs typeface="Times New Roman"/>
              </a:rPr>
              <a:t>la</a:t>
            </a:r>
            <a:r>
              <a:rPr sz="3000" spc="85" dirty="0">
                <a:latin typeface="Times New Roman"/>
                <a:cs typeface="Times New Roman"/>
              </a:rPr>
              <a:t>  </a:t>
            </a:r>
            <a:r>
              <a:rPr sz="3000" spc="95" dirty="0">
                <a:latin typeface="Times New Roman"/>
                <a:cs typeface="Times New Roman"/>
              </a:rPr>
              <a:t>conducta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cada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spc="150" dirty="0">
                <a:latin typeface="Times New Roman"/>
                <a:cs typeface="Times New Roman"/>
              </a:rPr>
              <a:t>uno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de</a:t>
            </a:r>
            <a:r>
              <a:rPr sz="3000" spc="3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sus</a:t>
            </a:r>
            <a:r>
              <a:rPr sz="3000" spc="2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integrantes.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3D3D17-9EF8-107E-D806-B56AE579FD7C}"/>
              </a:ext>
            </a:extLst>
          </p:cNvPr>
          <p:cNvSpPr txBox="1"/>
          <p:nvPr/>
        </p:nvSpPr>
        <p:spPr>
          <a:xfrm>
            <a:off x="2895600" y="3041409"/>
            <a:ext cx="206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endParaRPr lang="es-V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DF1D844-E65C-2FA5-9205-7FD076561D35}"/>
              </a:ext>
            </a:extLst>
          </p:cNvPr>
          <p:cNvSpPr txBox="1"/>
          <p:nvPr/>
        </p:nvSpPr>
        <p:spPr>
          <a:xfrm>
            <a:off x="13144325" y="3088267"/>
            <a:ext cx="2062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MORAL</a:t>
            </a:r>
            <a:endParaRPr lang="es-V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609665" y="5511025"/>
              <a:ext cx="2678334" cy="47759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9258300"/>
              <a:ext cx="4973955" cy="1028700"/>
            </a:xfrm>
            <a:custGeom>
              <a:avLst/>
              <a:gdLst/>
              <a:ahLst/>
              <a:cxnLst/>
              <a:rect l="l" t="t" r="r" b="b"/>
              <a:pathLst>
                <a:path w="4973955" h="1028700">
                  <a:moveTo>
                    <a:pt x="4973405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4373162" y="0"/>
                  </a:lnTo>
                  <a:lnTo>
                    <a:pt x="4385385" y="31062"/>
                  </a:lnTo>
                  <a:lnTo>
                    <a:pt x="4405299" y="73788"/>
                  </a:lnTo>
                  <a:lnTo>
                    <a:pt x="4427649" y="115664"/>
                  </a:lnTo>
                  <a:lnTo>
                    <a:pt x="4452145" y="156800"/>
                  </a:lnTo>
                  <a:lnTo>
                    <a:pt x="4478499" y="197305"/>
                  </a:lnTo>
                  <a:lnTo>
                    <a:pt x="4506420" y="237287"/>
                  </a:lnTo>
                  <a:lnTo>
                    <a:pt x="4535619" y="276854"/>
                  </a:lnTo>
                  <a:lnTo>
                    <a:pt x="4565806" y="316116"/>
                  </a:lnTo>
                  <a:lnTo>
                    <a:pt x="4596692" y="355181"/>
                  </a:lnTo>
                  <a:lnTo>
                    <a:pt x="4690647" y="472281"/>
                  </a:lnTo>
                  <a:lnTo>
                    <a:pt x="4721433" y="511645"/>
                  </a:lnTo>
                  <a:lnTo>
                    <a:pt x="4751469" y="551355"/>
                  </a:lnTo>
                  <a:lnTo>
                    <a:pt x="4780467" y="591521"/>
                  </a:lnTo>
                  <a:lnTo>
                    <a:pt x="4808137" y="632250"/>
                  </a:lnTo>
                  <a:lnTo>
                    <a:pt x="4834189" y="673651"/>
                  </a:lnTo>
                  <a:lnTo>
                    <a:pt x="4857999" y="715265"/>
                  </a:lnTo>
                  <a:lnTo>
                    <a:pt x="4879939" y="757806"/>
                  </a:lnTo>
                  <a:lnTo>
                    <a:pt x="4900029" y="801208"/>
                  </a:lnTo>
                  <a:lnTo>
                    <a:pt x="4918290" y="845407"/>
                  </a:lnTo>
                  <a:lnTo>
                    <a:pt x="4934742" y="890338"/>
                  </a:lnTo>
                  <a:lnTo>
                    <a:pt x="4949405" y="935937"/>
                  </a:lnTo>
                  <a:lnTo>
                    <a:pt x="4962300" y="982138"/>
                  </a:lnTo>
                  <a:lnTo>
                    <a:pt x="4973405" y="10287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092" y="128379"/>
              <a:ext cx="934783" cy="900257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9320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21" name="object 21"/>
          <p:cNvSpPr txBox="1"/>
          <p:nvPr/>
        </p:nvSpPr>
        <p:spPr>
          <a:xfrm>
            <a:off x="5570309" y="403815"/>
            <a:ext cx="7035165" cy="1891030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782955" marR="5080" indent="-770890">
              <a:lnSpc>
                <a:spcPct val="77000"/>
              </a:lnSpc>
              <a:spcBef>
                <a:spcPts val="2030"/>
              </a:spcBef>
            </a:pPr>
            <a:r>
              <a:rPr sz="6900" b="1" spc="-605" dirty="0">
                <a:latin typeface="Times New Roman"/>
                <a:cs typeface="Times New Roman"/>
              </a:rPr>
              <a:t>ÉT</a:t>
            </a:r>
            <a:r>
              <a:rPr sz="6900" b="1" spc="-615" dirty="0">
                <a:latin typeface="Times New Roman"/>
                <a:cs typeface="Times New Roman"/>
              </a:rPr>
              <a:t>IC</a:t>
            </a:r>
            <a:r>
              <a:rPr sz="6900" b="1" spc="-30" dirty="0">
                <a:latin typeface="Times New Roman"/>
                <a:cs typeface="Times New Roman"/>
              </a:rPr>
              <a:t>A</a:t>
            </a:r>
            <a:r>
              <a:rPr sz="6900" b="1" spc="-1120" dirty="0">
                <a:latin typeface="Times New Roman"/>
                <a:cs typeface="Times New Roman"/>
              </a:rPr>
              <a:t> </a:t>
            </a:r>
            <a:r>
              <a:rPr sz="6900" b="1" spc="-55" dirty="0">
                <a:latin typeface="Times New Roman"/>
                <a:cs typeface="Times New Roman"/>
              </a:rPr>
              <a:t>Y</a:t>
            </a:r>
            <a:r>
              <a:rPr sz="6900" b="1" spc="-1125" dirty="0">
                <a:latin typeface="Times New Roman"/>
                <a:cs typeface="Times New Roman"/>
              </a:rPr>
              <a:t> </a:t>
            </a:r>
            <a:r>
              <a:rPr sz="6900" b="1" spc="-520" dirty="0">
                <a:latin typeface="Times New Roman"/>
                <a:cs typeface="Times New Roman"/>
              </a:rPr>
              <a:t>CA</a:t>
            </a:r>
            <a:r>
              <a:rPr sz="6900" b="1" spc="-509" dirty="0">
                <a:latin typeface="Times New Roman"/>
                <a:cs typeface="Times New Roman"/>
              </a:rPr>
              <a:t>L</a:t>
            </a:r>
            <a:r>
              <a:rPr sz="6900" b="1" spc="-520" dirty="0">
                <a:latin typeface="Times New Roman"/>
                <a:cs typeface="Times New Roman"/>
              </a:rPr>
              <a:t>I</a:t>
            </a:r>
            <a:r>
              <a:rPr sz="6900" b="1" spc="-475" dirty="0">
                <a:latin typeface="Times New Roman"/>
                <a:cs typeface="Times New Roman"/>
              </a:rPr>
              <a:t>D</a:t>
            </a:r>
            <a:r>
              <a:rPr sz="6900" b="1" spc="-520" dirty="0">
                <a:latin typeface="Times New Roman"/>
                <a:cs typeface="Times New Roman"/>
              </a:rPr>
              <a:t>A</a:t>
            </a:r>
            <a:r>
              <a:rPr sz="6900" b="1" spc="65" dirty="0">
                <a:latin typeface="Times New Roman"/>
                <a:cs typeface="Times New Roman"/>
              </a:rPr>
              <a:t>D</a:t>
            </a:r>
            <a:r>
              <a:rPr sz="6900" b="1" spc="-430" dirty="0">
                <a:latin typeface="Times New Roman"/>
                <a:cs typeface="Times New Roman"/>
              </a:rPr>
              <a:t> </a:t>
            </a:r>
            <a:r>
              <a:rPr sz="6900" b="1" spc="-270" dirty="0">
                <a:latin typeface="Times New Roman"/>
                <a:cs typeface="Times New Roman"/>
              </a:rPr>
              <a:t>D</a:t>
            </a:r>
            <a:r>
              <a:rPr sz="6900" b="1" spc="270" dirty="0">
                <a:latin typeface="Times New Roman"/>
                <a:cs typeface="Times New Roman"/>
              </a:rPr>
              <a:t>E</a:t>
            </a:r>
            <a:r>
              <a:rPr sz="6900" b="1" spc="-215" dirty="0">
                <a:latin typeface="Times New Roman"/>
                <a:cs typeface="Times New Roman"/>
              </a:rPr>
              <a:t> </a:t>
            </a:r>
            <a:r>
              <a:rPr sz="6900" b="1" spc="-480" dirty="0">
                <a:latin typeface="Times New Roman"/>
                <a:cs typeface="Times New Roman"/>
              </a:rPr>
              <a:t>S</a:t>
            </a:r>
            <a:r>
              <a:rPr sz="6900" b="1" spc="-525" dirty="0">
                <a:latin typeface="Times New Roman"/>
                <a:cs typeface="Times New Roman"/>
              </a:rPr>
              <a:t>E</a:t>
            </a:r>
            <a:r>
              <a:rPr sz="6900" b="1" spc="-535" dirty="0">
                <a:latin typeface="Times New Roman"/>
                <a:cs typeface="Times New Roman"/>
              </a:rPr>
              <a:t>RVICI</a:t>
            </a:r>
            <a:r>
              <a:rPr sz="6900" b="1" spc="50" dirty="0">
                <a:latin typeface="Times New Roman"/>
                <a:cs typeface="Times New Roman"/>
              </a:rPr>
              <a:t>O</a:t>
            </a:r>
            <a:endParaRPr sz="690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9320" y="2376552"/>
            <a:ext cx="6859905" cy="45390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ctr">
              <a:lnSpc>
                <a:spcPct val="102499"/>
              </a:lnSpc>
              <a:spcBef>
                <a:spcPts val="25"/>
              </a:spcBef>
            </a:pPr>
            <a:r>
              <a:rPr lang="es-ES" sz="3050" b="1" dirty="0">
                <a:latin typeface="Times New Roman"/>
                <a:cs typeface="Times New Roman"/>
              </a:rPr>
              <a:t>ÉTICA PROFESIONAL</a:t>
            </a:r>
            <a:endParaRPr sz="3050" b="1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72875" y="6327673"/>
            <a:ext cx="6859905" cy="144589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02499"/>
              </a:lnSpc>
              <a:spcBef>
                <a:spcPts val="25"/>
              </a:spcBef>
            </a:pPr>
            <a:r>
              <a:rPr sz="3050" spc="75" dirty="0">
                <a:latin typeface="Times New Roman"/>
                <a:cs typeface="Times New Roman"/>
              </a:rPr>
              <a:t>Es</a:t>
            </a:r>
            <a:r>
              <a:rPr sz="3050" spc="445" dirty="0">
                <a:latin typeface="Times New Roman"/>
                <a:cs typeface="Times New Roman"/>
              </a:rPr>
              <a:t> </a:t>
            </a:r>
            <a:r>
              <a:rPr sz="3050" spc="165" dirty="0">
                <a:latin typeface="Times New Roman"/>
                <a:cs typeface="Times New Roman"/>
              </a:rPr>
              <a:t>una</a:t>
            </a:r>
            <a:r>
              <a:rPr sz="3050" spc="459" dirty="0">
                <a:latin typeface="Times New Roman"/>
                <a:cs typeface="Times New Roman"/>
              </a:rPr>
              <a:t> </a:t>
            </a:r>
            <a:r>
              <a:rPr sz="3050" spc="60" dirty="0">
                <a:latin typeface="Times New Roman"/>
                <a:cs typeface="Times New Roman"/>
              </a:rPr>
              <a:t>disposición</a:t>
            </a:r>
            <a:r>
              <a:rPr sz="3050" spc="455" dirty="0">
                <a:latin typeface="Times New Roman"/>
                <a:cs typeface="Times New Roman"/>
              </a:rPr>
              <a:t> </a:t>
            </a:r>
            <a:r>
              <a:rPr sz="3050" spc="114" dirty="0">
                <a:latin typeface="Times New Roman"/>
                <a:cs typeface="Times New Roman"/>
              </a:rPr>
              <a:t>habitual</a:t>
            </a:r>
            <a:r>
              <a:rPr sz="3050" spc="459" dirty="0">
                <a:latin typeface="Times New Roman"/>
                <a:cs typeface="Times New Roman"/>
              </a:rPr>
              <a:t> </a:t>
            </a:r>
            <a:r>
              <a:rPr sz="3050" spc="175" dirty="0">
                <a:latin typeface="Times New Roman"/>
                <a:cs typeface="Times New Roman"/>
              </a:rPr>
              <a:t>a</a:t>
            </a:r>
            <a:r>
              <a:rPr sz="3050" spc="455" dirty="0">
                <a:latin typeface="Times New Roman"/>
                <a:cs typeface="Times New Roman"/>
              </a:rPr>
              <a:t> </a:t>
            </a:r>
            <a:r>
              <a:rPr sz="3050" spc="135" dirty="0">
                <a:latin typeface="Times New Roman"/>
                <a:cs typeface="Times New Roman"/>
              </a:rPr>
              <a:t>actuar</a:t>
            </a:r>
            <a:r>
              <a:rPr sz="3050" spc="459" dirty="0">
                <a:latin typeface="Times New Roman"/>
                <a:cs typeface="Times New Roman"/>
              </a:rPr>
              <a:t> </a:t>
            </a:r>
            <a:r>
              <a:rPr sz="3050" spc="45" dirty="0">
                <a:latin typeface="Times New Roman"/>
                <a:cs typeface="Times New Roman"/>
              </a:rPr>
              <a:t>de </a:t>
            </a:r>
            <a:r>
              <a:rPr sz="3050" spc="130" dirty="0">
                <a:latin typeface="Times New Roman"/>
                <a:cs typeface="Times New Roman"/>
              </a:rPr>
              <a:t>manera</a:t>
            </a:r>
            <a:r>
              <a:rPr sz="3050" spc="195" dirty="0">
                <a:latin typeface="Times New Roman"/>
                <a:cs typeface="Times New Roman"/>
              </a:rPr>
              <a:t>  </a:t>
            </a:r>
            <a:r>
              <a:rPr sz="3050" spc="95" dirty="0">
                <a:latin typeface="Times New Roman"/>
                <a:cs typeface="Times New Roman"/>
              </a:rPr>
              <a:t>correcta</a:t>
            </a:r>
            <a:r>
              <a:rPr sz="3050" spc="204" dirty="0">
                <a:latin typeface="Times New Roman"/>
                <a:cs typeface="Times New Roman"/>
              </a:rPr>
              <a:t>  </a:t>
            </a:r>
            <a:r>
              <a:rPr sz="3050" dirty="0">
                <a:latin typeface="Times New Roman"/>
                <a:cs typeface="Times New Roman"/>
              </a:rPr>
              <a:t>y</a:t>
            </a:r>
            <a:r>
              <a:rPr sz="3050" spc="204" dirty="0">
                <a:latin typeface="Times New Roman"/>
                <a:cs typeface="Times New Roman"/>
              </a:rPr>
              <a:t>  </a:t>
            </a:r>
            <a:r>
              <a:rPr sz="3050" spc="114" dirty="0">
                <a:latin typeface="Times New Roman"/>
                <a:cs typeface="Times New Roman"/>
              </a:rPr>
              <a:t>buena,</a:t>
            </a:r>
            <a:r>
              <a:rPr sz="3050" spc="204" dirty="0">
                <a:latin typeface="Times New Roman"/>
                <a:cs typeface="Times New Roman"/>
              </a:rPr>
              <a:t>  </a:t>
            </a:r>
            <a:r>
              <a:rPr sz="3050" spc="105" dirty="0">
                <a:latin typeface="Times New Roman"/>
                <a:cs typeface="Times New Roman"/>
              </a:rPr>
              <a:t>guiada</a:t>
            </a:r>
            <a:r>
              <a:rPr sz="3050" spc="204" dirty="0">
                <a:latin typeface="Times New Roman"/>
                <a:cs typeface="Times New Roman"/>
              </a:rPr>
              <a:t>  </a:t>
            </a:r>
            <a:r>
              <a:rPr sz="3050" spc="135" dirty="0">
                <a:latin typeface="Times New Roman"/>
                <a:cs typeface="Times New Roman"/>
              </a:rPr>
              <a:t>por </a:t>
            </a:r>
            <a:r>
              <a:rPr sz="3050" spc="65" dirty="0">
                <a:latin typeface="Times New Roman"/>
                <a:cs typeface="Times New Roman"/>
              </a:rPr>
              <a:t>principios</a:t>
            </a:r>
            <a:r>
              <a:rPr sz="3050" spc="8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éticos</a:t>
            </a:r>
            <a:r>
              <a:rPr sz="3050" spc="95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y</a:t>
            </a:r>
            <a:r>
              <a:rPr sz="3050" spc="95" dirty="0">
                <a:latin typeface="Times New Roman"/>
                <a:cs typeface="Times New Roman"/>
              </a:rPr>
              <a:t> </a:t>
            </a:r>
            <a:r>
              <a:rPr sz="3050" spc="50" dirty="0">
                <a:latin typeface="Times New Roman"/>
                <a:cs typeface="Times New Roman"/>
              </a:rPr>
              <a:t>valores.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38239" y="4678491"/>
            <a:ext cx="6830059" cy="9534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3050" spc="100" dirty="0">
                <a:latin typeface="Times New Roman"/>
                <a:cs typeface="Times New Roman"/>
              </a:rPr>
              <a:t>Guía el comportamiento y las decisiones de los profesionales en su trabajo.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906538" y="2352975"/>
            <a:ext cx="6139498" cy="703615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469900" marR="5080" indent="-457200" algn="l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sz="3050" spc="120" dirty="0">
                <a:latin typeface="Times New Roman"/>
                <a:cs typeface="Times New Roman"/>
              </a:rPr>
              <a:t>Honestidad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y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r>
              <a:rPr sz="3050" spc="105" dirty="0" err="1">
                <a:latin typeface="Times New Roman"/>
                <a:cs typeface="Times New Roman"/>
              </a:rPr>
              <a:t>transparencia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endParaRPr lang="es-ES" sz="3050" spc="15" dirty="0">
              <a:latin typeface="Times New Roman"/>
              <a:cs typeface="Times New Roman"/>
            </a:endParaRPr>
          </a:p>
          <a:p>
            <a:pPr marL="469900" marR="5080" indent="-457200" algn="l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s-ES" sz="3050" spc="90" dirty="0">
                <a:latin typeface="Times New Roman"/>
                <a:cs typeface="Times New Roman"/>
              </a:rPr>
              <a:t>Confianza.</a:t>
            </a:r>
            <a:r>
              <a:rPr lang="es-ES" sz="3050" dirty="0">
                <a:latin typeface="Times New Roman"/>
                <a:cs typeface="Times New Roman"/>
              </a:rPr>
              <a:t>  </a:t>
            </a:r>
          </a:p>
          <a:p>
            <a:pPr marL="469900" marR="5080" indent="-457200" algn="l">
              <a:lnSpc>
                <a:spcPct val="150000"/>
              </a:lnSpc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sz="3050" spc="114" dirty="0" err="1">
                <a:latin typeface="Times New Roman"/>
                <a:cs typeface="Times New Roman"/>
              </a:rPr>
              <a:t>Empatía</a:t>
            </a:r>
            <a:r>
              <a:rPr sz="3050" spc="114" dirty="0">
                <a:latin typeface="Times New Roman"/>
                <a:cs typeface="Times New Roman"/>
              </a:rPr>
              <a:t>.</a:t>
            </a:r>
            <a:endParaRPr lang="es-ES" sz="3050" spc="114" dirty="0">
              <a:latin typeface="Times New Roman"/>
              <a:cs typeface="Times New Roman"/>
            </a:endParaRPr>
          </a:p>
          <a:p>
            <a:pPr marL="469900" marR="892175" indent="-457200" algn="l">
              <a:lnSpc>
                <a:spcPct val="15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3050" spc="95" dirty="0" err="1">
                <a:latin typeface="Times New Roman"/>
                <a:cs typeface="Times New Roman"/>
              </a:rPr>
              <a:t>Comunicación</a:t>
            </a:r>
            <a:r>
              <a:rPr sz="3050" spc="45" dirty="0">
                <a:latin typeface="Times New Roman"/>
                <a:cs typeface="Times New Roman"/>
              </a:rPr>
              <a:t> </a:t>
            </a:r>
            <a:r>
              <a:rPr sz="3050" spc="-10" dirty="0" err="1">
                <a:latin typeface="Times New Roman"/>
                <a:cs typeface="Times New Roman"/>
              </a:rPr>
              <a:t>efectiva</a:t>
            </a:r>
            <a:r>
              <a:rPr lang="es-ES" sz="3050" spc="-10" dirty="0">
                <a:latin typeface="Times New Roman"/>
                <a:cs typeface="Times New Roman"/>
              </a:rPr>
              <a:t>.</a:t>
            </a:r>
          </a:p>
          <a:p>
            <a:pPr marL="469900" marR="892175" indent="-457200" algn="l">
              <a:lnSpc>
                <a:spcPct val="15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3050" spc="45" dirty="0" err="1">
                <a:latin typeface="Times New Roman"/>
                <a:cs typeface="Times New Roman"/>
              </a:rPr>
              <a:t>Paciencia</a:t>
            </a:r>
            <a:r>
              <a:rPr sz="3050" spc="45" dirty="0">
                <a:latin typeface="Times New Roman"/>
                <a:cs typeface="Times New Roman"/>
              </a:rPr>
              <a:t>.</a:t>
            </a:r>
            <a:endParaRPr lang="es-ES" sz="3050" dirty="0">
              <a:latin typeface="Times New Roman"/>
              <a:cs typeface="Times New Roman"/>
            </a:endParaRPr>
          </a:p>
          <a:p>
            <a:pPr marL="469900" marR="892175" indent="-457200" algn="l">
              <a:lnSpc>
                <a:spcPct val="15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3050" spc="50" dirty="0" err="1">
                <a:latin typeface="Times New Roman"/>
                <a:cs typeface="Times New Roman"/>
              </a:rPr>
              <a:t>Perseverancia</a:t>
            </a:r>
            <a:r>
              <a:rPr sz="3050" spc="50" dirty="0">
                <a:latin typeface="Times New Roman"/>
                <a:cs typeface="Times New Roman"/>
              </a:rPr>
              <a:t>.</a:t>
            </a:r>
            <a:endParaRPr lang="es-ES" sz="3050" spc="50" dirty="0">
              <a:latin typeface="Times New Roman"/>
              <a:cs typeface="Times New Roman"/>
            </a:endParaRPr>
          </a:p>
          <a:p>
            <a:pPr marL="469900" marR="892175" indent="-457200" algn="l">
              <a:lnSpc>
                <a:spcPct val="15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3050" spc="90" dirty="0" err="1">
                <a:latin typeface="Times New Roman"/>
                <a:cs typeface="Times New Roman"/>
              </a:rPr>
              <a:t>Orientación</a:t>
            </a:r>
            <a:r>
              <a:rPr sz="3050" spc="25" dirty="0">
                <a:latin typeface="Times New Roman"/>
                <a:cs typeface="Times New Roman"/>
              </a:rPr>
              <a:t> </a:t>
            </a:r>
            <a:r>
              <a:rPr sz="3050" spc="70" dirty="0">
                <a:latin typeface="Times New Roman"/>
                <a:cs typeface="Times New Roman"/>
              </a:rPr>
              <a:t>al</a:t>
            </a:r>
            <a:r>
              <a:rPr sz="3050" spc="25" dirty="0">
                <a:latin typeface="Times New Roman"/>
                <a:cs typeface="Times New Roman"/>
              </a:rPr>
              <a:t> </a:t>
            </a:r>
            <a:r>
              <a:rPr sz="3050" spc="-10" dirty="0" err="1">
                <a:latin typeface="Times New Roman"/>
                <a:cs typeface="Times New Roman"/>
              </a:rPr>
              <a:t>cliente</a:t>
            </a:r>
            <a:r>
              <a:rPr sz="3050" spc="-10" dirty="0">
                <a:latin typeface="Times New Roman"/>
                <a:cs typeface="Times New Roman"/>
              </a:rPr>
              <a:t>.</a:t>
            </a:r>
            <a:endParaRPr lang="es-ES" sz="3050" dirty="0">
              <a:latin typeface="Times New Roman"/>
              <a:cs typeface="Times New Roman"/>
            </a:endParaRPr>
          </a:p>
          <a:p>
            <a:pPr marL="469900" marR="892175" indent="-457200" algn="l">
              <a:lnSpc>
                <a:spcPct val="15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3050" spc="95" dirty="0" err="1">
                <a:latin typeface="Times New Roman"/>
                <a:cs typeface="Times New Roman"/>
              </a:rPr>
              <a:t>Conocimiento</a:t>
            </a:r>
            <a:r>
              <a:rPr sz="3050" spc="70" dirty="0">
                <a:latin typeface="Times New Roman"/>
                <a:cs typeface="Times New Roman"/>
              </a:rPr>
              <a:t> </a:t>
            </a:r>
            <a:r>
              <a:rPr sz="3050" dirty="0">
                <a:latin typeface="Times New Roman"/>
                <a:cs typeface="Times New Roman"/>
              </a:rPr>
              <a:t>del</a:t>
            </a:r>
            <a:r>
              <a:rPr sz="3050" spc="80" dirty="0">
                <a:latin typeface="Times New Roman"/>
                <a:cs typeface="Times New Roman"/>
              </a:rPr>
              <a:t> </a:t>
            </a:r>
            <a:r>
              <a:rPr sz="3050" spc="90" dirty="0">
                <a:latin typeface="Times New Roman"/>
                <a:cs typeface="Times New Roman"/>
              </a:rPr>
              <a:t>mercado </a:t>
            </a:r>
            <a:endParaRPr lang="es-ES" sz="3050" spc="90" dirty="0">
              <a:latin typeface="Times New Roman"/>
              <a:cs typeface="Times New Roman"/>
            </a:endParaRPr>
          </a:p>
          <a:p>
            <a:pPr marL="469900" marR="892175" indent="-457200" algn="l">
              <a:lnSpc>
                <a:spcPct val="150000"/>
              </a:lnSpc>
              <a:spcBef>
                <a:spcPts val="140"/>
              </a:spcBef>
              <a:buFont typeface="Arial" panose="020B0604020202020204" pitchFamily="34" charset="0"/>
              <a:buChar char="•"/>
            </a:pPr>
            <a:r>
              <a:rPr sz="3050" spc="120" dirty="0" err="1">
                <a:latin typeface="Times New Roman"/>
                <a:cs typeface="Times New Roman"/>
              </a:rPr>
              <a:t>Capacidad</a:t>
            </a:r>
            <a:r>
              <a:rPr sz="3050" spc="20" dirty="0">
                <a:latin typeface="Times New Roman"/>
                <a:cs typeface="Times New Roman"/>
              </a:rPr>
              <a:t> </a:t>
            </a:r>
            <a:r>
              <a:rPr sz="3050" spc="70" dirty="0">
                <a:latin typeface="Times New Roman"/>
                <a:cs typeface="Times New Roman"/>
              </a:rPr>
              <a:t>de</a:t>
            </a:r>
            <a:r>
              <a:rPr lang="es-ES" sz="3050" spc="20" dirty="0">
                <a:latin typeface="Times New Roman"/>
                <a:cs typeface="Times New Roman"/>
              </a:rPr>
              <a:t> </a:t>
            </a:r>
            <a:r>
              <a:rPr sz="3050" spc="50" dirty="0" err="1">
                <a:latin typeface="Times New Roman"/>
                <a:cs typeface="Times New Roman"/>
              </a:rPr>
              <a:t>negociación</a:t>
            </a:r>
            <a:r>
              <a:rPr sz="3050" spc="50" dirty="0">
                <a:latin typeface="Times New Roman"/>
                <a:cs typeface="Times New Roman"/>
              </a:rPr>
              <a:t>.</a:t>
            </a:r>
            <a:endParaRPr sz="3050" dirty="0">
              <a:latin typeface="Times New Roman"/>
              <a:cs typeface="Times New Roman"/>
            </a:endParaRPr>
          </a:p>
          <a:p>
            <a:pPr marL="469900" marR="1854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3050" spc="85" dirty="0">
                <a:latin typeface="Times New Roman"/>
                <a:cs typeface="Times New Roman"/>
              </a:rPr>
              <a:t>Proactividad. 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27" name="object 23">
            <a:extLst>
              <a:ext uri="{FF2B5EF4-FFF2-40B4-BE49-F238E27FC236}">
                <a16:creationId xmlns:a16="http://schemas.microsoft.com/office/drawing/2014/main" id="{B9828080-BC99-3CB7-F6A9-005BCC677748}"/>
              </a:ext>
            </a:extLst>
          </p:cNvPr>
          <p:cNvSpPr txBox="1"/>
          <p:nvPr/>
        </p:nvSpPr>
        <p:spPr>
          <a:xfrm>
            <a:off x="1038239" y="2974625"/>
            <a:ext cx="6859905" cy="932628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algn="just">
              <a:lnSpc>
                <a:spcPct val="102499"/>
              </a:lnSpc>
              <a:spcBef>
                <a:spcPts val="25"/>
              </a:spcBef>
            </a:pPr>
            <a:r>
              <a:rPr lang="es-ES" sz="3050" spc="75" dirty="0">
                <a:latin typeface="Times New Roman"/>
                <a:cs typeface="Times New Roman"/>
              </a:rPr>
              <a:t>Conjunto de normas y valores involucrados en el trabajo.</a:t>
            </a:r>
            <a:endParaRPr sz="3050" dirty="0">
              <a:latin typeface="Times New Roman"/>
              <a:cs typeface="Times New Roman"/>
            </a:endParaRPr>
          </a:p>
        </p:txBody>
      </p:sp>
      <p:sp>
        <p:nvSpPr>
          <p:cNvPr id="28" name="AutoShape 2" descr="file:///C:/Users/ericka.rangel/Pictures/dos-mujeres-negocios-sonrientes-estrechando-mano-acuerdo-exitosa-reunion-oficina-computadora-portatil-mesa_1296497-5403.avif">
            <a:extLst>
              <a:ext uri="{FF2B5EF4-FFF2-40B4-BE49-F238E27FC236}">
                <a16:creationId xmlns:a16="http://schemas.microsoft.com/office/drawing/2014/main" id="{8DBAFF5E-3352-8B02-6766-4AD6E2B2A9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011400" y="1226448"/>
            <a:ext cx="1752600" cy="21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29" name="AutoShape 4" descr="file:///C:/Users/ericka.rangel/Pictures/dos-mujeres-negocios-sonrientes-estrechando-mano-acuerdo-exitosa-reunion-oficina-computadora-portatil-mesa_1296497-5403.avif">
            <a:extLst>
              <a:ext uri="{FF2B5EF4-FFF2-40B4-BE49-F238E27FC236}">
                <a16:creationId xmlns:a16="http://schemas.microsoft.com/office/drawing/2014/main" id="{39ACB91B-620C-07BB-1069-821C053822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419288E5-6FD5-69C5-60A7-86F3309172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94041" y="3321018"/>
            <a:ext cx="2678334" cy="18957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7000"/>
            <a:chOff x="0" y="0"/>
            <a:chExt cx="18287999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258300"/>
              <a:ext cx="4973955" cy="1028700"/>
            </a:xfrm>
            <a:custGeom>
              <a:avLst/>
              <a:gdLst/>
              <a:ahLst/>
              <a:cxnLst/>
              <a:rect l="l" t="t" r="r" b="b"/>
              <a:pathLst>
                <a:path w="4973955" h="1028700">
                  <a:moveTo>
                    <a:pt x="4973405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4373162" y="0"/>
                  </a:lnTo>
                  <a:lnTo>
                    <a:pt x="4385385" y="31062"/>
                  </a:lnTo>
                  <a:lnTo>
                    <a:pt x="4405299" y="73788"/>
                  </a:lnTo>
                  <a:lnTo>
                    <a:pt x="4427649" y="115664"/>
                  </a:lnTo>
                  <a:lnTo>
                    <a:pt x="4452145" y="156800"/>
                  </a:lnTo>
                  <a:lnTo>
                    <a:pt x="4478499" y="197305"/>
                  </a:lnTo>
                  <a:lnTo>
                    <a:pt x="4506420" y="237287"/>
                  </a:lnTo>
                  <a:lnTo>
                    <a:pt x="4535619" y="276854"/>
                  </a:lnTo>
                  <a:lnTo>
                    <a:pt x="4565806" y="316116"/>
                  </a:lnTo>
                  <a:lnTo>
                    <a:pt x="4596692" y="355181"/>
                  </a:lnTo>
                  <a:lnTo>
                    <a:pt x="4690647" y="472281"/>
                  </a:lnTo>
                  <a:lnTo>
                    <a:pt x="4721433" y="511645"/>
                  </a:lnTo>
                  <a:lnTo>
                    <a:pt x="4751469" y="551355"/>
                  </a:lnTo>
                  <a:lnTo>
                    <a:pt x="4780467" y="591521"/>
                  </a:lnTo>
                  <a:lnTo>
                    <a:pt x="4808137" y="632250"/>
                  </a:lnTo>
                  <a:lnTo>
                    <a:pt x="4834189" y="673651"/>
                  </a:lnTo>
                  <a:lnTo>
                    <a:pt x="4857999" y="715265"/>
                  </a:lnTo>
                  <a:lnTo>
                    <a:pt x="4879939" y="757806"/>
                  </a:lnTo>
                  <a:lnTo>
                    <a:pt x="4900029" y="801208"/>
                  </a:lnTo>
                  <a:lnTo>
                    <a:pt x="4918290" y="845407"/>
                  </a:lnTo>
                  <a:lnTo>
                    <a:pt x="4934742" y="890338"/>
                  </a:lnTo>
                  <a:lnTo>
                    <a:pt x="4949405" y="935937"/>
                  </a:lnTo>
                  <a:lnTo>
                    <a:pt x="4962300" y="982138"/>
                  </a:lnTo>
                  <a:lnTo>
                    <a:pt x="4973405" y="10287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92" y="128379"/>
              <a:ext cx="934783" cy="74792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9320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08577" y="3579380"/>
            <a:ext cx="16950751" cy="2140760"/>
            <a:chOff x="308577" y="3579380"/>
            <a:chExt cx="16950751" cy="21407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9450" y="3612147"/>
              <a:ext cx="3639753" cy="20752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577" y="3579380"/>
              <a:ext cx="3804867" cy="213992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065790" y="3579380"/>
              <a:ext cx="3193538" cy="20290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04214" y="3579380"/>
              <a:ext cx="3787260" cy="214076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56194" y="119711"/>
            <a:ext cx="11959912" cy="3445815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/>
          <a:p>
            <a:pPr marL="12700" marR="5080" algn="ctr">
              <a:spcBef>
                <a:spcPts val="2030"/>
              </a:spcBef>
            </a:pPr>
            <a:r>
              <a:rPr sz="6900" b="1" spc="-770" dirty="0">
                <a:latin typeface="Times New Roman"/>
                <a:cs typeface="Times New Roman"/>
              </a:rPr>
              <a:t>¿</a:t>
            </a:r>
            <a:r>
              <a:rPr sz="6900" b="1" spc="-550" dirty="0">
                <a:latin typeface="Times New Roman"/>
                <a:cs typeface="Times New Roman"/>
              </a:rPr>
              <a:t>P</a:t>
            </a:r>
            <a:r>
              <a:rPr sz="6900" b="1" spc="-565" dirty="0">
                <a:latin typeface="Times New Roman"/>
                <a:cs typeface="Times New Roman"/>
              </a:rPr>
              <a:t>O</a:t>
            </a:r>
            <a:r>
              <a:rPr sz="6900" b="1" spc="-20" dirty="0">
                <a:latin typeface="Times New Roman"/>
                <a:cs typeface="Times New Roman"/>
              </a:rPr>
              <a:t>R</a:t>
            </a:r>
            <a:r>
              <a:rPr sz="6900" b="1" spc="-1125" dirty="0">
                <a:latin typeface="Times New Roman"/>
                <a:cs typeface="Times New Roman"/>
              </a:rPr>
              <a:t> </a:t>
            </a:r>
            <a:r>
              <a:rPr sz="6900" b="1" spc="-350" dirty="0">
                <a:latin typeface="Times New Roman"/>
                <a:cs typeface="Times New Roman"/>
              </a:rPr>
              <a:t>Q</a:t>
            </a:r>
            <a:r>
              <a:rPr sz="6900" b="1" spc="-345" dirty="0">
                <a:latin typeface="Times New Roman"/>
                <a:cs typeface="Times New Roman"/>
              </a:rPr>
              <a:t>U</a:t>
            </a:r>
            <a:r>
              <a:rPr sz="6900" b="1" spc="195" dirty="0">
                <a:latin typeface="Times New Roman"/>
                <a:cs typeface="Times New Roman"/>
              </a:rPr>
              <a:t>É</a:t>
            </a:r>
            <a:r>
              <a:rPr sz="6900" b="1" spc="-1115" dirty="0">
                <a:latin typeface="Times New Roman"/>
                <a:cs typeface="Times New Roman"/>
              </a:rPr>
              <a:t> </a:t>
            </a:r>
            <a:r>
              <a:rPr sz="6900" b="1" spc="-200" dirty="0">
                <a:latin typeface="Times New Roman"/>
                <a:cs typeface="Times New Roman"/>
              </a:rPr>
              <a:t>S</a:t>
            </a:r>
            <a:r>
              <a:rPr sz="6900" b="1" spc="-215" dirty="0">
                <a:latin typeface="Times New Roman"/>
                <a:cs typeface="Times New Roman"/>
              </a:rPr>
              <a:t>O</a:t>
            </a:r>
            <a:r>
              <a:rPr sz="6900" b="1" spc="330" dirty="0">
                <a:latin typeface="Times New Roman"/>
                <a:cs typeface="Times New Roman"/>
              </a:rPr>
              <a:t>N</a:t>
            </a:r>
            <a:r>
              <a:rPr sz="6900" b="1" spc="-30" dirty="0">
                <a:latin typeface="Times New Roman"/>
                <a:cs typeface="Times New Roman"/>
              </a:rPr>
              <a:t> </a:t>
            </a:r>
            <a:r>
              <a:rPr sz="6900" b="1" spc="-450" dirty="0">
                <a:latin typeface="Times New Roman"/>
                <a:cs typeface="Times New Roman"/>
              </a:rPr>
              <a:t>I</a:t>
            </a:r>
            <a:r>
              <a:rPr sz="6900" b="1" spc="-420" dirty="0">
                <a:latin typeface="Times New Roman"/>
                <a:cs typeface="Times New Roman"/>
              </a:rPr>
              <a:t>M</a:t>
            </a:r>
            <a:r>
              <a:rPr sz="6900" b="1" spc="-395" dirty="0">
                <a:latin typeface="Times New Roman"/>
                <a:cs typeface="Times New Roman"/>
              </a:rPr>
              <a:t>P</a:t>
            </a:r>
            <a:r>
              <a:rPr sz="6900" b="1" spc="-409" dirty="0">
                <a:latin typeface="Times New Roman"/>
                <a:cs typeface="Times New Roman"/>
              </a:rPr>
              <a:t>O</a:t>
            </a:r>
            <a:r>
              <a:rPr sz="6900" b="1" spc="-450" dirty="0">
                <a:latin typeface="Times New Roman"/>
                <a:cs typeface="Times New Roman"/>
              </a:rPr>
              <a:t>R</a:t>
            </a:r>
            <a:r>
              <a:rPr sz="6900" b="1" spc="-440" dirty="0">
                <a:latin typeface="Times New Roman"/>
                <a:cs typeface="Times New Roman"/>
              </a:rPr>
              <a:t>T</a:t>
            </a:r>
            <a:r>
              <a:rPr sz="6900" b="1" spc="-450" dirty="0">
                <a:latin typeface="Times New Roman"/>
                <a:cs typeface="Times New Roman"/>
              </a:rPr>
              <a:t>A</a:t>
            </a:r>
            <a:r>
              <a:rPr sz="6900" b="1" spc="-405" dirty="0">
                <a:latin typeface="Times New Roman"/>
                <a:cs typeface="Times New Roman"/>
              </a:rPr>
              <a:t>N</a:t>
            </a:r>
            <a:r>
              <a:rPr sz="6900" b="1" spc="-440" dirty="0">
                <a:latin typeface="Times New Roman"/>
                <a:cs typeface="Times New Roman"/>
              </a:rPr>
              <a:t>TE</a:t>
            </a:r>
            <a:r>
              <a:rPr sz="6900" b="1" spc="135" dirty="0">
                <a:latin typeface="Times New Roman"/>
                <a:cs typeface="Times New Roman"/>
              </a:rPr>
              <a:t>S</a:t>
            </a:r>
            <a:r>
              <a:rPr sz="6900" b="1" spc="-1150" dirty="0">
                <a:latin typeface="Times New Roman"/>
                <a:cs typeface="Times New Roman"/>
              </a:rPr>
              <a:t> </a:t>
            </a:r>
            <a:r>
              <a:rPr sz="6900" b="1" spc="-465" dirty="0">
                <a:latin typeface="Times New Roman"/>
                <a:cs typeface="Times New Roman"/>
              </a:rPr>
              <a:t>E</a:t>
            </a:r>
            <a:r>
              <a:rPr sz="6900" b="1" spc="-420" dirty="0">
                <a:latin typeface="Times New Roman"/>
                <a:cs typeface="Times New Roman"/>
              </a:rPr>
              <a:t>S</a:t>
            </a:r>
            <a:r>
              <a:rPr sz="6900" b="1" spc="-465" dirty="0">
                <a:latin typeface="Times New Roman"/>
                <a:cs typeface="Times New Roman"/>
              </a:rPr>
              <a:t>T</a:t>
            </a:r>
            <a:r>
              <a:rPr sz="6900" b="1" spc="-475" dirty="0">
                <a:latin typeface="Times New Roman"/>
                <a:cs typeface="Times New Roman"/>
              </a:rPr>
              <a:t>A</a:t>
            </a:r>
            <a:r>
              <a:rPr sz="6900" b="1" spc="110" dirty="0">
                <a:latin typeface="Times New Roman"/>
                <a:cs typeface="Times New Roman"/>
              </a:rPr>
              <a:t>S</a:t>
            </a:r>
            <a:r>
              <a:rPr sz="6900" b="1" spc="-345" dirty="0">
                <a:latin typeface="Times New Roman"/>
                <a:cs typeface="Times New Roman"/>
              </a:rPr>
              <a:t> </a:t>
            </a:r>
            <a:r>
              <a:rPr sz="6900" b="1" spc="-590" dirty="0">
                <a:latin typeface="Times New Roman"/>
                <a:cs typeface="Times New Roman"/>
              </a:rPr>
              <a:t>VIR</a:t>
            </a:r>
            <a:r>
              <a:rPr sz="6900" b="1" spc="-580" dirty="0">
                <a:latin typeface="Times New Roman"/>
                <a:cs typeface="Times New Roman"/>
              </a:rPr>
              <a:t>T</a:t>
            </a:r>
            <a:r>
              <a:rPr sz="6900" b="1" spc="-545" dirty="0">
                <a:latin typeface="Times New Roman"/>
                <a:cs typeface="Times New Roman"/>
              </a:rPr>
              <a:t>UD</a:t>
            </a:r>
            <a:r>
              <a:rPr sz="6900" b="1" spc="-580" dirty="0">
                <a:latin typeface="Times New Roman"/>
                <a:cs typeface="Times New Roman"/>
              </a:rPr>
              <a:t>E</a:t>
            </a:r>
            <a:r>
              <a:rPr sz="6900" b="1" spc="-535" dirty="0">
                <a:latin typeface="Times New Roman"/>
                <a:cs typeface="Times New Roman"/>
              </a:rPr>
              <a:t>S</a:t>
            </a:r>
            <a:r>
              <a:rPr sz="6900" b="1" spc="-5" dirty="0">
                <a:latin typeface="Times New Roman"/>
                <a:cs typeface="Times New Roman"/>
              </a:rPr>
              <a:t>?</a:t>
            </a:r>
            <a:endParaRPr sz="69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7698" y="5876356"/>
            <a:ext cx="3786504" cy="4724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900" spc="70" dirty="0">
                <a:latin typeface="Times New Roman"/>
                <a:cs typeface="Times New Roman"/>
              </a:rPr>
              <a:t>Fidelización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70" dirty="0">
                <a:latin typeface="Times New Roman"/>
                <a:cs typeface="Times New Roman"/>
              </a:rPr>
              <a:t>de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Times New Roman"/>
                <a:cs typeface="Times New Roman"/>
              </a:rPr>
              <a:t>clientes: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2230" y="6714556"/>
            <a:ext cx="4137660" cy="131959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065" marR="5080" algn="ctr">
              <a:lnSpc>
                <a:spcPts val="3300"/>
              </a:lnSpc>
              <a:spcBef>
                <a:spcPts val="390"/>
              </a:spcBef>
            </a:pPr>
            <a:r>
              <a:rPr sz="2900" spc="105" dirty="0">
                <a:latin typeface="Times New Roman"/>
                <a:cs typeface="Times New Roman"/>
              </a:rPr>
              <a:t>Los</a:t>
            </a:r>
            <a:r>
              <a:rPr sz="2900" spc="7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clientes</a:t>
            </a:r>
            <a:r>
              <a:rPr sz="2900" spc="75" dirty="0">
                <a:latin typeface="Times New Roman"/>
                <a:cs typeface="Times New Roman"/>
              </a:rPr>
              <a:t> </a:t>
            </a:r>
            <a:r>
              <a:rPr sz="2900" spc="110" dirty="0">
                <a:latin typeface="Times New Roman"/>
                <a:cs typeface="Times New Roman"/>
              </a:rPr>
              <a:t>valoran</a:t>
            </a:r>
            <a:r>
              <a:rPr sz="2900" spc="75" dirty="0">
                <a:latin typeface="Times New Roman"/>
                <a:cs typeface="Times New Roman"/>
              </a:rPr>
              <a:t> </a:t>
            </a:r>
            <a:r>
              <a:rPr sz="2900" spc="165" dirty="0">
                <a:latin typeface="Times New Roman"/>
                <a:cs typeface="Times New Roman"/>
              </a:rPr>
              <a:t>a</a:t>
            </a:r>
            <a:r>
              <a:rPr sz="2900" spc="75" dirty="0">
                <a:latin typeface="Times New Roman"/>
                <a:cs typeface="Times New Roman"/>
              </a:rPr>
              <a:t> </a:t>
            </a:r>
            <a:r>
              <a:rPr sz="2900" spc="-25" dirty="0" err="1">
                <a:latin typeface="Times New Roman"/>
                <a:cs typeface="Times New Roman"/>
              </a:rPr>
              <a:t>los</a:t>
            </a:r>
            <a:r>
              <a:rPr sz="2900" spc="-25" dirty="0">
                <a:latin typeface="Times New Roman"/>
                <a:cs typeface="Times New Roman"/>
              </a:rPr>
              <a:t> </a:t>
            </a:r>
            <a:r>
              <a:rPr sz="2900" spc="60" dirty="0" err="1">
                <a:latin typeface="Times New Roman"/>
                <a:cs typeface="Times New Roman"/>
              </a:rPr>
              <a:t>agentes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70" dirty="0">
                <a:latin typeface="Times New Roman"/>
                <a:cs typeface="Times New Roman"/>
              </a:rPr>
              <a:t>que </a:t>
            </a:r>
            <a:r>
              <a:rPr sz="2900" spc="100" dirty="0">
                <a:latin typeface="Times New Roman"/>
                <a:cs typeface="Times New Roman"/>
              </a:rPr>
              <a:t>son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90" dirty="0">
                <a:latin typeface="Times New Roman"/>
                <a:cs typeface="Times New Roman"/>
              </a:rPr>
              <a:t>honestos,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empáticos</a:t>
            </a:r>
            <a:r>
              <a:rPr sz="2900" spc="2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Times New Roman"/>
                <a:cs typeface="Times New Roman"/>
              </a:rPr>
              <a:t>y </a:t>
            </a:r>
            <a:r>
              <a:rPr sz="2900" spc="55" dirty="0">
                <a:latin typeface="Times New Roman"/>
                <a:cs typeface="Times New Roman"/>
              </a:rPr>
              <a:t>profesionales.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22522" y="5942304"/>
            <a:ext cx="3463290" cy="4622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50" spc="140" dirty="0">
                <a:latin typeface="Times New Roman"/>
                <a:cs typeface="Times New Roman"/>
              </a:rPr>
              <a:t>Mayor</a:t>
            </a:r>
            <a:r>
              <a:rPr sz="2850" spc="15" dirty="0">
                <a:latin typeface="Times New Roman"/>
                <a:cs typeface="Times New Roman"/>
              </a:rPr>
              <a:t> </a:t>
            </a:r>
            <a:r>
              <a:rPr sz="2850" spc="75" dirty="0">
                <a:latin typeface="Times New Roman"/>
                <a:cs typeface="Times New Roman"/>
              </a:rPr>
              <a:t>productividad: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99131" y="6761454"/>
            <a:ext cx="4000500" cy="169100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ts val="3220"/>
              </a:lnSpc>
              <a:spcBef>
                <a:spcPts val="385"/>
              </a:spcBef>
            </a:pPr>
            <a:r>
              <a:rPr sz="2850" spc="210" dirty="0">
                <a:latin typeface="Times New Roman"/>
                <a:cs typeface="Times New Roman"/>
              </a:rPr>
              <a:t>Un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70" dirty="0">
                <a:latin typeface="Times New Roman"/>
                <a:cs typeface="Times New Roman"/>
              </a:rPr>
              <a:t>agente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85" dirty="0">
                <a:latin typeface="Times New Roman"/>
                <a:cs typeface="Times New Roman"/>
              </a:rPr>
              <a:t>con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30" dirty="0">
                <a:latin typeface="Times New Roman"/>
                <a:cs typeface="Times New Roman"/>
              </a:rPr>
              <a:t>estas </a:t>
            </a:r>
            <a:r>
              <a:rPr sz="2850" spc="65" dirty="0">
                <a:latin typeface="Times New Roman"/>
                <a:cs typeface="Times New Roman"/>
              </a:rPr>
              <a:t>virtudes</a:t>
            </a:r>
            <a:r>
              <a:rPr sz="2850" spc="-5" dirty="0">
                <a:latin typeface="Times New Roman"/>
                <a:cs typeface="Times New Roman"/>
              </a:rPr>
              <a:t> </a:t>
            </a:r>
            <a:r>
              <a:rPr sz="2850" spc="75" dirty="0">
                <a:latin typeface="Times New Roman"/>
                <a:cs typeface="Times New Roman"/>
              </a:rPr>
              <a:t>puede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95" dirty="0">
                <a:latin typeface="Times New Roman"/>
                <a:cs typeface="Times New Roman"/>
              </a:rPr>
              <a:t>cerrar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más </a:t>
            </a:r>
            <a:r>
              <a:rPr sz="2850" spc="70" dirty="0">
                <a:latin typeface="Times New Roman"/>
                <a:cs typeface="Times New Roman"/>
              </a:rPr>
              <a:t>ventas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y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125" dirty="0">
                <a:latin typeface="Times New Roman"/>
                <a:cs typeface="Times New Roman"/>
              </a:rPr>
              <a:t>aumentar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35" dirty="0">
                <a:latin typeface="Times New Roman"/>
                <a:cs typeface="Times New Roman"/>
              </a:rPr>
              <a:t>su </a:t>
            </a:r>
            <a:r>
              <a:rPr sz="2850" spc="105" dirty="0">
                <a:latin typeface="Times New Roman"/>
                <a:cs typeface="Times New Roman"/>
              </a:rPr>
              <a:t>cartera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60" dirty="0">
                <a:latin typeface="Times New Roman"/>
                <a:cs typeface="Times New Roman"/>
              </a:rPr>
              <a:t>de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-10" dirty="0">
                <a:latin typeface="Times New Roman"/>
                <a:cs typeface="Times New Roman"/>
              </a:rPr>
              <a:t>clientes.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95389" y="5917600"/>
            <a:ext cx="280416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800" spc="110" dirty="0">
                <a:latin typeface="Times New Roman"/>
                <a:cs typeface="Times New Roman"/>
              </a:rPr>
              <a:t>Mejor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reputación: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48011" y="6736750"/>
            <a:ext cx="3789045" cy="209736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-635" algn="ctr">
              <a:lnSpc>
                <a:spcPts val="3220"/>
              </a:lnSpc>
              <a:spcBef>
                <a:spcPts val="355"/>
              </a:spcBef>
            </a:pPr>
            <a:r>
              <a:rPr sz="2800" spc="225" dirty="0">
                <a:latin typeface="Times New Roman"/>
                <a:cs typeface="Times New Roman"/>
              </a:rPr>
              <a:t>Un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profesional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55" dirty="0">
                <a:latin typeface="Times New Roman"/>
                <a:cs typeface="Times New Roman"/>
              </a:rPr>
              <a:t>ético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y </a:t>
            </a:r>
            <a:r>
              <a:rPr sz="2800" spc="85" dirty="0">
                <a:latin typeface="Times New Roman"/>
                <a:cs typeface="Times New Roman"/>
              </a:rPr>
              <a:t>competente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contribuye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a </a:t>
            </a:r>
            <a:r>
              <a:rPr sz="2800" spc="100" dirty="0">
                <a:latin typeface="Times New Roman"/>
                <a:cs typeface="Times New Roman"/>
              </a:rPr>
              <a:t>mejorar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la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imagen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de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la</a:t>
            </a:r>
            <a:r>
              <a:rPr lang="es-ES" sz="2800" spc="50" dirty="0">
                <a:latin typeface="Times New Roman"/>
                <a:cs typeface="Times New Roman"/>
              </a:rPr>
              <a:t> empresas de medicina prepagada.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242161" y="5950255"/>
            <a:ext cx="3108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45" dirty="0">
                <a:latin typeface="Times New Roman"/>
                <a:cs typeface="Times New Roman"/>
              </a:rPr>
              <a:t>Satisfacción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65" dirty="0">
                <a:latin typeface="Times New Roman"/>
                <a:cs typeface="Times New Roman"/>
              </a:rPr>
              <a:t>laboral: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74109" y="6750355"/>
            <a:ext cx="3933190" cy="20523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3150"/>
              </a:lnSpc>
              <a:spcBef>
                <a:spcPts val="375"/>
              </a:spcBef>
            </a:pP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ayudar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a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clientes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a </a:t>
            </a:r>
            <a:r>
              <a:rPr sz="2800" spc="100" dirty="0">
                <a:latin typeface="Times New Roman"/>
                <a:cs typeface="Times New Roman"/>
              </a:rPr>
              <a:t>encontrar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las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mejores </a:t>
            </a:r>
            <a:r>
              <a:rPr sz="2800" dirty="0">
                <a:latin typeface="Times New Roman"/>
                <a:cs typeface="Times New Roman"/>
              </a:rPr>
              <a:t>soluciones,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los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agentes </a:t>
            </a:r>
            <a:r>
              <a:rPr sz="2800" spc="70" dirty="0">
                <a:latin typeface="Times New Roman"/>
                <a:cs typeface="Times New Roman"/>
              </a:rPr>
              <a:t>experimentan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una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mayor </a:t>
            </a:r>
            <a:r>
              <a:rPr sz="2800" spc="45" dirty="0">
                <a:latin typeface="Times New Roman"/>
                <a:cs typeface="Times New Roman"/>
              </a:rPr>
              <a:t>satisfacción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en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su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trabajo.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4" y="-5049"/>
            <a:ext cx="18287999" cy="10286999"/>
            <a:chOff x="-138091" y="97206"/>
            <a:chExt cx="18287999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38091" y="97206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258300"/>
              <a:ext cx="4973955" cy="1028700"/>
            </a:xfrm>
            <a:custGeom>
              <a:avLst/>
              <a:gdLst/>
              <a:ahLst/>
              <a:cxnLst/>
              <a:rect l="l" t="t" r="r" b="b"/>
              <a:pathLst>
                <a:path w="4973955" h="1028700">
                  <a:moveTo>
                    <a:pt x="4973405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4373162" y="0"/>
                  </a:lnTo>
                  <a:lnTo>
                    <a:pt x="4385385" y="31062"/>
                  </a:lnTo>
                  <a:lnTo>
                    <a:pt x="4405299" y="73788"/>
                  </a:lnTo>
                  <a:lnTo>
                    <a:pt x="4427649" y="115664"/>
                  </a:lnTo>
                  <a:lnTo>
                    <a:pt x="4452145" y="156800"/>
                  </a:lnTo>
                  <a:lnTo>
                    <a:pt x="4478499" y="197305"/>
                  </a:lnTo>
                  <a:lnTo>
                    <a:pt x="4506420" y="237287"/>
                  </a:lnTo>
                  <a:lnTo>
                    <a:pt x="4535619" y="276854"/>
                  </a:lnTo>
                  <a:lnTo>
                    <a:pt x="4565806" y="316116"/>
                  </a:lnTo>
                  <a:lnTo>
                    <a:pt x="4596692" y="355181"/>
                  </a:lnTo>
                  <a:lnTo>
                    <a:pt x="4690647" y="472281"/>
                  </a:lnTo>
                  <a:lnTo>
                    <a:pt x="4721433" y="511645"/>
                  </a:lnTo>
                  <a:lnTo>
                    <a:pt x="4751469" y="551355"/>
                  </a:lnTo>
                  <a:lnTo>
                    <a:pt x="4780467" y="591521"/>
                  </a:lnTo>
                  <a:lnTo>
                    <a:pt x="4808137" y="632250"/>
                  </a:lnTo>
                  <a:lnTo>
                    <a:pt x="4834189" y="673651"/>
                  </a:lnTo>
                  <a:lnTo>
                    <a:pt x="4857999" y="715265"/>
                  </a:lnTo>
                  <a:lnTo>
                    <a:pt x="4879939" y="757806"/>
                  </a:lnTo>
                  <a:lnTo>
                    <a:pt x="4900029" y="801208"/>
                  </a:lnTo>
                  <a:lnTo>
                    <a:pt x="4918290" y="845407"/>
                  </a:lnTo>
                  <a:lnTo>
                    <a:pt x="4934742" y="890338"/>
                  </a:lnTo>
                  <a:lnTo>
                    <a:pt x="4949405" y="935937"/>
                  </a:lnTo>
                  <a:lnTo>
                    <a:pt x="4962300" y="982138"/>
                  </a:lnTo>
                  <a:lnTo>
                    <a:pt x="4973405" y="10287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92" y="128379"/>
              <a:ext cx="934783" cy="90025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9320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grpSp>
        <p:nvGrpSpPr>
          <p:cNvPr id="7" name="object 7"/>
          <p:cNvGrpSpPr/>
          <p:nvPr/>
        </p:nvGrpSpPr>
        <p:grpSpPr>
          <a:xfrm>
            <a:off x="368391" y="2841205"/>
            <a:ext cx="95250" cy="5791199"/>
            <a:chOff x="368391" y="2841205"/>
            <a:chExt cx="95250" cy="579119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91" y="2841205"/>
              <a:ext cx="95250" cy="9524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91" y="3717505"/>
              <a:ext cx="95250" cy="952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91" y="4593805"/>
              <a:ext cx="95250" cy="9524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91" y="5908255"/>
              <a:ext cx="95250" cy="95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91" y="7222705"/>
              <a:ext cx="95250" cy="952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8391" y="8537155"/>
              <a:ext cx="95250" cy="952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200755" y="1139982"/>
            <a:ext cx="15310125" cy="2114746"/>
          </a:xfrm>
          <a:prstGeom prst="rect">
            <a:avLst/>
          </a:prstGeom>
        </p:spPr>
        <p:txBody>
          <a:bodyPr vert="horz" wrap="square" lIns="0" tIns="280670" rIns="0" bIns="0" rtlCol="0">
            <a:spAutoFit/>
          </a:bodyPr>
          <a:lstStyle/>
          <a:p>
            <a:pPr marL="12700" marR="5080" indent="480695" algn="ctr">
              <a:lnSpc>
                <a:spcPct val="76200"/>
              </a:lnSpc>
              <a:spcBef>
                <a:spcPts val="2210"/>
              </a:spcBef>
            </a:pPr>
            <a:r>
              <a:rPr lang="es-ES" sz="6600" b="1" cap="all" dirty="0">
                <a:latin typeface="Times New Roman"/>
                <a:cs typeface="Times New Roman"/>
              </a:rPr>
              <a:t>¿Qué ocurre cuando </a:t>
            </a:r>
          </a:p>
          <a:p>
            <a:pPr marL="12700" marR="5080" indent="480695" algn="ctr">
              <a:lnSpc>
                <a:spcPct val="76200"/>
              </a:lnSpc>
              <a:spcBef>
                <a:spcPts val="2210"/>
              </a:spcBef>
            </a:pPr>
            <a:r>
              <a:rPr lang="es-ES" sz="6600" b="1" cap="all" dirty="0">
                <a:latin typeface="Times New Roman"/>
                <a:cs typeface="Times New Roman"/>
              </a:rPr>
              <a:t>NO SE ACTÚA CON ética?</a:t>
            </a:r>
            <a:endParaRPr sz="6600" b="1" cap="all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487" y="3470140"/>
            <a:ext cx="9591040" cy="511999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es-ES" sz="3000" b="1" spc="75" dirty="0">
                <a:latin typeface="Times New Roman"/>
                <a:cs typeface="Times New Roman"/>
              </a:rPr>
              <a:t>Sanciones a los intermediarios: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endParaRPr lang="es-ES" sz="3000" spc="75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25"/>
              </a:spcBef>
            </a:pPr>
            <a:r>
              <a:rPr lang="es-ES" sz="3000" spc="75" dirty="0">
                <a:latin typeface="Times New Roman"/>
                <a:cs typeface="Times New Roman"/>
              </a:rPr>
              <a:t>Los intermediarios de la actividad aseguradora que con ocasión de su asesoría o por la falta oportuna de ella, cause perjuicios al tomador, asegurador, beneficiario, contratante, usuario o afiliado o a la empresa de seguros, de medicina prepagada o administradora de riesgos, o que su </a:t>
            </a:r>
            <a:r>
              <a:rPr lang="es-ES" sz="3000" b="1" spc="75" dirty="0">
                <a:latin typeface="Times New Roman"/>
                <a:cs typeface="Times New Roman"/>
              </a:rPr>
              <a:t>conducta no se ajuste a las prescripciones de la ética profesional</a:t>
            </a:r>
            <a:r>
              <a:rPr lang="es-ES" sz="3000" spc="75" dirty="0">
                <a:latin typeface="Times New Roman"/>
                <a:cs typeface="Times New Roman"/>
              </a:rPr>
              <a:t>: Serán sancionados con multa de Cinco Mil (5.000) a Quince Mil (15.000) veces el tipo de cambio de referencia.</a:t>
            </a:r>
          </a:p>
        </p:txBody>
      </p:sp>
      <p:pic>
        <p:nvPicPr>
          <p:cNvPr id="1028" name="Picture 4" descr="Pílula 106 - Comportamento antiético: saiba como identificar e o que fazer  - Pró-Saúde">
            <a:extLst>
              <a:ext uri="{FF2B5EF4-FFF2-40B4-BE49-F238E27FC236}">
                <a16:creationId xmlns:a16="http://schemas.microsoft.com/office/drawing/2014/main" id="{8E7354C3-868B-2805-31F3-FA3CCAA8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00" y="4527286"/>
            <a:ext cx="3918070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258300"/>
              <a:ext cx="4973955" cy="1028700"/>
            </a:xfrm>
            <a:custGeom>
              <a:avLst/>
              <a:gdLst/>
              <a:ahLst/>
              <a:cxnLst/>
              <a:rect l="l" t="t" r="r" b="b"/>
              <a:pathLst>
                <a:path w="4973955" h="1028700">
                  <a:moveTo>
                    <a:pt x="4973405" y="1028700"/>
                  </a:moveTo>
                  <a:lnTo>
                    <a:pt x="0" y="1028700"/>
                  </a:lnTo>
                  <a:lnTo>
                    <a:pt x="0" y="0"/>
                  </a:lnTo>
                  <a:lnTo>
                    <a:pt x="4373162" y="0"/>
                  </a:lnTo>
                  <a:lnTo>
                    <a:pt x="4385385" y="31062"/>
                  </a:lnTo>
                  <a:lnTo>
                    <a:pt x="4405299" y="73788"/>
                  </a:lnTo>
                  <a:lnTo>
                    <a:pt x="4427649" y="115664"/>
                  </a:lnTo>
                  <a:lnTo>
                    <a:pt x="4452145" y="156800"/>
                  </a:lnTo>
                  <a:lnTo>
                    <a:pt x="4478499" y="197305"/>
                  </a:lnTo>
                  <a:lnTo>
                    <a:pt x="4506420" y="237287"/>
                  </a:lnTo>
                  <a:lnTo>
                    <a:pt x="4535619" y="276854"/>
                  </a:lnTo>
                  <a:lnTo>
                    <a:pt x="4565806" y="316116"/>
                  </a:lnTo>
                  <a:lnTo>
                    <a:pt x="4596692" y="355181"/>
                  </a:lnTo>
                  <a:lnTo>
                    <a:pt x="4690647" y="472281"/>
                  </a:lnTo>
                  <a:lnTo>
                    <a:pt x="4721433" y="511645"/>
                  </a:lnTo>
                  <a:lnTo>
                    <a:pt x="4751469" y="551355"/>
                  </a:lnTo>
                  <a:lnTo>
                    <a:pt x="4780467" y="591521"/>
                  </a:lnTo>
                  <a:lnTo>
                    <a:pt x="4808137" y="632250"/>
                  </a:lnTo>
                  <a:lnTo>
                    <a:pt x="4834189" y="673651"/>
                  </a:lnTo>
                  <a:lnTo>
                    <a:pt x="4857999" y="715265"/>
                  </a:lnTo>
                  <a:lnTo>
                    <a:pt x="4879939" y="757806"/>
                  </a:lnTo>
                  <a:lnTo>
                    <a:pt x="4900029" y="801208"/>
                  </a:lnTo>
                  <a:lnTo>
                    <a:pt x="4918290" y="845407"/>
                  </a:lnTo>
                  <a:lnTo>
                    <a:pt x="4934742" y="890338"/>
                  </a:lnTo>
                  <a:lnTo>
                    <a:pt x="4949405" y="935937"/>
                  </a:lnTo>
                  <a:lnTo>
                    <a:pt x="4962300" y="982138"/>
                  </a:lnTo>
                  <a:lnTo>
                    <a:pt x="4973405" y="102870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092" y="128379"/>
              <a:ext cx="934783" cy="90025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44865" y="2631167"/>
            <a:ext cx="12952095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024890" algn="l"/>
              </a:tabLst>
            </a:pPr>
            <a:r>
              <a:rPr sz="4300" spc="195" dirty="0">
                <a:latin typeface="Times New Roman"/>
                <a:cs typeface="Times New Roman"/>
              </a:rPr>
              <a:t>En</a:t>
            </a:r>
            <a:r>
              <a:rPr sz="4300" dirty="0">
                <a:latin typeface="Times New Roman"/>
                <a:cs typeface="Times New Roman"/>
              </a:rPr>
              <a:t>	</a:t>
            </a:r>
            <a:r>
              <a:rPr sz="4300" spc="80" dirty="0" err="1">
                <a:latin typeface="Times New Roman"/>
                <a:cs typeface="Times New Roman"/>
              </a:rPr>
              <a:t>resumen</a:t>
            </a:r>
            <a:r>
              <a:rPr sz="4300" spc="80" dirty="0">
                <a:latin typeface="Times New Roman"/>
                <a:cs typeface="Times New Roman"/>
              </a:rPr>
              <a:t>,</a:t>
            </a:r>
            <a:r>
              <a:rPr lang="es-ES" sz="4300" spc="80" dirty="0">
                <a:latin typeface="Times New Roman"/>
                <a:cs typeface="Times New Roman"/>
              </a:rPr>
              <a:t> la ética profesional y la calidad de servicio brindada por los intermediarios a los afiliados garantiza la solidez del mercado asegurador.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44865" y="4337297"/>
            <a:ext cx="13022152" cy="264110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algn="just">
              <a:lnSpc>
                <a:spcPts val="4880"/>
              </a:lnSpc>
              <a:spcBef>
                <a:spcPts val="495"/>
              </a:spcBef>
            </a:pPr>
            <a:endParaRPr lang="es-ES" sz="4300" spc="-1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4880"/>
              </a:lnSpc>
              <a:spcBef>
                <a:spcPts val="495"/>
              </a:spcBef>
            </a:pPr>
            <a:r>
              <a:rPr sz="4300" spc="90" dirty="0" err="1">
                <a:latin typeface="Times New Roman"/>
                <a:cs typeface="Times New Roman"/>
              </a:rPr>
              <a:t>Su</a:t>
            </a:r>
            <a:r>
              <a:rPr sz="4300" spc="800" dirty="0">
                <a:latin typeface="Times New Roman"/>
                <a:cs typeface="Times New Roman"/>
              </a:rPr>
              <a:t>  </a:t>
            </a:r>
            <a:r>
              <a:rPr sz="4300" spc="160" dirty="0">
                <a:latin typeface="Times New Roman"/>
                <a:cs typeface="Times New Roman"/>
              </a:rPr>
              <a:t>labor</a:t>
            </a:r>
            <a:r>
              <a:rPr sz="4300" spc="800" dirty="0">
                <a:latin typeface="Times New Roman"/>
                <a:cs typeface="Times New Roman"/>
              </a:rPr>
              <a:t>  </a:t>
            </a:r>
            <a:r>
              <a:rPr sz="4300" spc="170" dirty="0">
                <a:latin typeface="Times New Roman"/>
                <a:cs typeface="Times New Roman"/>
              </a:rPr>
              <a:t>aumenta</a:t>
            </a:r>
            <a:r>
              <a:rPr sz="4300" spc="805" dirty="0">
                <a:latin typeface="Times New Roman"/>
                <a:cs typeface="Times New Roman"/>
              </a:rPr>
              <a:t>  </a:t>
            </a:r>
            <a:r>
              <a:rPr sz="4300" spc="95" dirty="0">
                <a:latin typeface="Times New Roman"/>
                <a:cs typeface="Times New Roman"/>
              </a:rPr>
              <a:t>la</a:t>
            </a:r>
            <a:r>
              <a:rPr sz="4300" spc="800" dirty="0">
                <a:latin typeface="Times New Roman"/>
                <a:cs typeface="Times New Roman"/>
              </a:rPr>
              <a:t>  </a:t>
            </a:r>
            <a:r>
              <a:rPr sz="4300" spc="105" dirty="0">
                <a:latin typeface="Times New Roman"/>
                <a:cs typeface="Times New Roman"/>
              </a:rPr>
              <a:t>confianza</a:t>
            </a:r>
            <a:r>
              <a:rPr sz="4300" spc="800" dirty="0">
                <a:latin typeface="Times New Roman"/>
                <a:cs typeface="Times New Roman"/>
              </a:rPr>
              <a:t>  </a:t>
            </a:r>
            <a:r>
              <a:rPr sz="4300" spc="85" dirty="0">
                <a:latin typeface="Times New Roman"/>
                <a:cs typeface="Times New Roman"/>
              </a:rPr>
              <a:t>en</a:t>
            </a:r>
            <a:r>
              <a:rPr sz="4300" spc="805" dirty="0">
                <a:latin typeface="Times New Roman"/>
                <a:cs typeface="Times New Roman"/>
              </a:rPr>
              <a:t>  </a:t>
            </a:r>
            <a:r>
              <a:rPr sz="4300" dirty="0">
                <a:latin typeface="Times New Roman"/>
                <a:cs typeface="Times New Roman"/>
              </a:rPr>
              <a:t>el</a:t>
            </a:r>
            <a:r>
              <a:rPr sz="4300" spc="800" dirty="0">
                <a:latin typeface="Times New Roman"/>
                <a:cs typeface="Times New Roman"/>
              </a:rPr>
              <a:t>  </a:t>
            </a:r>
            <a:r>
              <a:rPr sz="4300" spc="75" dirty="0">
                <a:latin typeface="Times New Roman"/>
                <a:cs typeface="Times New Roman"/>
              </a:rPr>
              <a:t>sector </a:t>
            </a:r>
            <a:r>
              <a:rPr sz="4300" spc="140" dirty="0">
                <a:latin typeface="Times New Roman"/>
                <a:cs typeface="Times New Roman"/>
              </a:rPr>
              <a:t>asegurador</a:t>
            </a:r>
            <a:r>
              <a:rPr sz="4300" spc="120" dirty="0">
                <a:latin typeface="Times New Roman"/>
                <a:cs typeface="Times New Roman"/>
              </a:rPr>
              <a:t> </a:t>
            </a:r>
            <a:r>
              <a:rPr sz="4300" dirty="0">
                <a:latin typeface="Times New Roman"/>
                <a:cs typeface="Times New Roman"/>
              </a:rPr>
              <a:t>y</a:t>
            </a:r>
            <a:r>
              <a:rPr sz="4300" spc="120" dirty="0">
                <a:latin typeface="Times New Roman"/>
                <a:cs typeface="Times New Roman"/>
              </a:rPr>
              <a:t> mejora</a:t>
            </a:r>
            <a:r>
              <a:rPr sz="4300" spc="125" dirty="0">
                <a:latin typeface="Times New Roman"/>
                <a:cs typeface="Times New Roman"/>
              </a:rPr>
              <a:t> </a:t>
            </a:r>
            <a:r>
              <a:rPr sz="4300" spc="95" dirty="0">
                <a:latin typeface="Times New Roman"/>
                <a:cs typeface="Times New Roman"/>
              </a:rPr>
              <a:t>la</a:t>
            </a:r>
            <a:r>
              <a:rPr sz="4300" spc="120" dirty="0">
                <a:latin typeface="Times New Roman"/>
                <a:cs typeface="Times New Roman"/>
              </a:rPr>
              <a:t> </a:t>
            </a:r>
            <a:r>
              <a:rPr sz="4300" spc="85" dirty="0">
                <a:latin typeface="Times New Roman"/>
                <a:cs typeface="Times New Roman"/>
              </a:rPr>
              <a:t>relación</a:t>
            </a:r>
            <a:r>
              <a:rPr sz="4300" spc="120" dirty="0">
                <a:latin typeface="Times New Roman"/>
                <a:cs typeface="Times New Roman"/>
              </a:rPr>
              <a:t> </a:t>
            </a:r>
            <a:r>
              <a:rPr sz="4300" spc="110" dirty="0">
                <a:latin typeface="Times New Roman"/>
                <a:cs typeface="Times New Roman"/>
              </a:rPr>
              <a:t>entre</a:t>
            </a:r>
            <a:r>
              <a:rPr sz="4300" spc="120" dirty="0">
                <a:latin typeface="Times New Roman"/>
                <a:cs typeface="Times New Roman"/>
              </a:rPr>
              <a:t> </a:t>
            </a:r>
            <a:r>
              <a:rPr sz="4300" spc="50" dirty="0">
                <a:latin typeface="Times New Roman"/>
                <a:cs typeface="Times New Roman"/>
              </a:rPr>
              <a:t>las</a:t>
            </a:r>
            <a:r>
              <a:rPr sz="4300" spc="125" dirty="0">
                <a:latin typeface="Times New Roman"/>
                <a:cs typeface="Times New Roman"/>
              </a:rPr>
              <a:t> </a:t>
            </a:r>
            <a:r>
              <a:rPr sz="4300" spc="80" dirty="0">
                <a:latin typeface="Times New Roman"/>
                <a:cs typeface="Times New Roman"/>
              </a:rPr>
              <a:t>empresas</a:t>
            </a:r>
            <a:r>
              <a:rPr sz="4300" spc="120" dirty="0">
                <a:latin typeface="Times New Roman"/>
                <a:cs typeface="Times New Roman"/>
              </a:rPr>
              <a:t> </a:t>
            </a:r>
            <a:r>
              <a:rPr sz="4300" spc="-50" dirty="0">
                <a:latin typeface="Times New Roman"/>
                <a:cs typeface="Times New Roman"/>
              </a:rPr>
              <a:t>y </a:t>
            </a:r>
            <a:r>
              <a:rPr sz="4300" dirty="0" err="1">
                <a:latin typeface="Times New Roman"/>
                <a:cs typeface="Times New Roman"/>
              </a:rPr>
              <a:t>los</a:t>
            </a:r>
            <a:r>
              <a:rPr sz="4300" spc="45" dirty="0">
                <a:latin typeface="Times New Roman"/>
                <a:cs typeface="Times New Roman"/>
              </a:rPr>
              <a:t> </a:t>
            </a:r>
            <a:r>
              <a:rPr sz="4300" spc="65" dirty="0" err="1">
                <a:latin typeface="Times New Roman"/>
                <a:cs typeface="Times New Roman"/>
              </a:rPr>
              <a:t>afiliados</a:t>
            </a:r>
            <a:r>
              <a:rPr sz="4300" spc="65" dirty="0">
                <a:latin typeface="Times New Roman"/>
                <a:cs typeface="Times New Roman"/>
              </a:rPr>
              <a:t>.</a:t>
            </a:r>
            <a:endParaRPr sz="4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3287" y="2247900"/>
            <a:ext cx="3011805" cy="4076700"/>
          </a:xfrm>
          <a:custGeom>
            <a:avLst/>
            <a:gdLst/>
            <a:ahLst/>
            <a:cxnLst/>
            <a:rect l="l" t="t" r="r" b="b"/>
            <a:pathLst>
              <a:path w="3011804" h="4076700">
                <a:moveTo>
                  <a:pt x="2994582" y="50799"/>
                </a:moveTo>
                <a:lnTo>
                  <a:pt x="2872036" y="50799"/>
                </a:lnTo>
                <a:lnTo>
                  <a:pt x="2887565" y="12699"/>
                </a:lnTo>
                <a:lnTo>
                  <a:pt x="2957446" y="0"/>
                </a:lnTo>
                <a:lnTo>
                  <a:pt x="3011797" y="25399"/>
                </a:lnTo>
                <a:lnTo>
                  <a:pt x="3000311" y="38099"/>
                </a:lnTo>
                <a:lnTo>
                  <a:pt x="2994582" y="50799"/>
                </a:lnTo>
                <a:close/>
              </a:path>
              <a:path w="3011804" h="4076700">
                <a:moveTo>
                  <a:pt x="1826105" y="1739899"/>
                </a:moveTo>
                <a:lnTo>
                  <a:pt x="1555485" y="1739899"/>
                </a:lnTo>
                <a:lnTo>
                  <a:pt x="1574799" y="1727199"/>
                </a:lnTo>
                <a:lnTo>
                  <a:pt x="1593298" y="1701799"/>
                </a:lnTo>
                <a:lnTo>
                  <a:pt x="1607022" y="1676399"/>
                </a:lnTo>
                <a:lnTo>
                  <a:pt x="1612011" y="1650999"/>
                </a:lnTo>
                <a:lnTo>
                  <a:pt x="1613612" y="1638299"/>
                </a:lnTo>
                <a:lnTo>
                  <a:pt x="1616256" y="1625599"/>
                </a:lnTo>
                <a:lnTo>
                  <a:pt x="1619942" y="1612899"/>
                </a:lnTo>
                <a:lnTo>
                  <a:pt x="1624671" y="1600199"/>
                </a:lnTo>
                <a:lnTo>
                  <a:pt x="1630360" y="1600199"/>
                </a:lnTo>
                <a:lnTo>
                  <a:pt x="1636928" y="1587499"/>
                </a:lnTo>
                <a:lnTo>
                  <a:pt x="1644373" y="1574799"/>
                </a:lnTo>
                <a:lnTo>
                  <a:pt x="1652697" y="1562099"/>
                </a:lnTo>
                <a:lnTo>
                  <a:pt x="1683588" y="1536699"/>
                </a:lnTo>
                <a:lnTo>
                  <a:pt x="1709601" y="1498599"/>
                </a:lnTo>
                <a:lnTo>
                  <a:pt x="1732169" y="1447799"/>
                </a:lnTo>
                <a:lnTo>
                  <a:pt x="1752727" y="1409699"/>
                </a:lnTo>
                <a:lnTo>
                  <a:pt x="1772709" y="1371599"/>
                </a:lnTo>
                <a:lnTo>
                  <a:pt x="1793550" y="1333499"/>
                </a:lnTo>
                <a:lnTo>
                  <a:pt x="1816683" y="1282699"/>
                </a:lnTo>
                <a:lnTo>
                  <a:pt x="1843209" y="1244599"/>
                </a:lnTo>
                <a:lnTo>
                  <a:pt x="1869040" y="1206499"/>
                </a:lnTo>
                <a:lnTo>
                  <a:pt x="1894617" y="1155699"/>
                </a:lnTo>
                <a:lnTo>
                  <a:pt x="1920378" y="1117599"/>
                </a:lnTo>
                <a:lnTo>
                  <a:pt x="1946766" y="1079499"/>
                </a:lnTo>
                <a:lnTo>
                  <a:pt x="1974220" y="1028699"/>
                </a:lnTo>
                <a:lnTo>
                  <a:pt x="2003181" y="990599"/>
                </a:lnTo>
                <a:lnTo>
                  <a:pt x="2034090" y="952499"/>
                </a:lnTo>
                <a:lnTo>
                  <a:pt x="2070253" y="901699"/>
                </a:lnTo>
                <a:lnTo>
                  <a:pt x="2100865" y="838199"/>
                </a:lnTo>
                <a:lnTo>
                  <a:pt x="2128327" y="800099"/>
                </a:lnTo>
                <a:lnTo>
                  <a:pt x="2160456" y="761999"/>
                </a:lnTo>
                <a:lnTo>
                  <a:pt x="2192302" y="723899"/>
                </a:lnTo>
                <a:lnTo>
                  <a:pt x="2218915" y="673099"/>
                </a:lnTo>
                <a:lnTo>
                  <a:pt x="2235346" y="622299"/>
                </a:lnTo>
                <a:lnTo>
                  <a:pt x="2261673" y="609599"/>
                </a:lnTo>
                <a:lnTo>
                  <a:pt x="2279410" y="596899"/>
                </a:lnTo>
                <a:lnTo>
                  <a:pt x="2294526" y="571499"/>
                </a:lnTo>
                <a:lnTo>
                  <a:pt x="2312991" y="546099"/>
                </a:lnTo>
                <a:lnTo>
                  <a:pt x="2332852" y="533399"/>
                </a:lnTo>
                <a:lnTo>
                  <a:pt x="2351068" y="507999"/>
                </a:lnTo>
                <a:lnTo>
                  <a:pt x="2367637" y="495299"/>
                </a:lnTo>
                <a:lnTo>
                  <a:pt x="2382561" y="469899"/>
                </a:lnTo>
                <a:lnTo>
                  <a:pt x="2413850" y="431799"/>
                </a:lnTo>
                <a:lnTo>
                  <a:pt x="2450626" y="393699"/>
                </a:lnTo>
                <a:lnTo>
                  <a:pt x="2488310" y="355599"/>
                </a:lnTo>
                <a:lnTo>
                  <a:pt x="2522328" y="317499"/>
                </a:lnTo>
                <a:lnTo>
                  <a:pt x="2548101" y="266699"/>
                </a:lnTo>
                <a:lnTo>
                  <a:pt x="2586277" y="241299"/>
                </a:lnTo>
                <a:lnTo>
                  <a:pt x="2622499" y="203199"/>
                </a:lnTo>
                <a:lnTo>
                  <a:pt x="2693025" y="139699"/>
                </a:lnTo>
                <a:lnTo>
                  <a:pt x="2729302" y="114299"/>
                </a:lnTo>
                <a:lnTo>
                  <a:pt x="2767570" y="76199"/>
                </a:lnTo>
                <a:lnTo>
                  <a:pt x="2808814" y="50799"/>
                </a:lnTo>
                <a:lnTo>
                  <a:pt x="2854023" y="38099"/>
                </a:lnTo>
                <a:lnTo>
                  <a:pt x="2872036" y="50799"/>
                </a:lnTo>
                <a:lnTo>
                  <a:pt x="2994582" y="50799"/>
                </a:lnTo>
                <a:lnTo>
                  <a:pt x="2988853" y="63499"/>
                </a:lnTo>
                <a:lnTo>
                  <a:pt x="2977687" y="76199"/>
                </a:lnTo>
                <a:lnTo>
                  <a:pt x="2967074" y="101599"/>
                </a:lnTo>
                <a:lnTo>
                  <a:pt x="2956621" y="114299"/>
                </a:lnTo>
                <a:lnTo>
                  <a:pt x="2945877" y="139699"/>
                </a:lnTo>
                <a:lnTo>
                  <a:pt x="2924214" y="165099"/>
                </a:lnTo>
                <a:lnTo>
                  <a:pt x="2939122" y="177799"/>
                </a:lnTo>
                <a:lnTo>
                  <a:pt x="2904267" y="215899"/>
                </a:lnTo>
                <a:lnTo>
                  <a:pt x="2869293" y="241299"/>
                </a:lnTo>
                <a:lnTo>
                  <a:pt x="2834603" y="279399"/>
                </a:lnTo>
                <a:lnTo>
                  <a:pt x="2800598" y="304799"/>
                </a:lnTo>
                <a:lnTo>
                  <a:pt x="2767681" y="342899"/>
                </a:lnTo>
                <a:lnTo>
                  <a:pt x="2734238" y="380999"/>
                </a:lnTo>
                <a:lnTo>
                  <a:pt x="2699677" y="406399"/>
                </a:lnTo>
                <a:lnTo>
                  <a:pt x="2665935" y="444499"/>
                </a:lnTo>
                <a:lnTo>
                  <a:pt x="2634951" y="482599"/>
                </a:lnTo>
                <a:lnTo>
                  <a:pt x="2608664" y="520699"/>
                </a:lnTo>
                <a:lnTo>
                  <a:pt x="2597517" y="533399"/>
                </a:lnTo>
                <a:lnTo>
                  <a:pt x="2581682" y="546099"/>
                </a:lnTo>
                <a:lnTo>
                  <a:pt x="2563809" y="546099"/>
                </a:lnTo>
                <a:lnTo>
                  <a:pt x="2546548" y="558799"/>
                </a:lnTo>
                <a:lnTo>
                  <a:pt x="2564251" y="584199"/>
                </a:lnTo>
                <a:lnTo>
                  <a:pt x="2531049" y="622299"/>
                </a:lnTo>
                <a:lnTo>
                  <a:pt x="2496385" y="660399"/>
                </a:lnTo>
                <a:lnTo>
                  <a:pt x="2462080" y="698499"/>
                </a:lnTo>
                <a:lnTo>
                  <a:pt x="2429951" y="736599"/>
                </a:lnTo>
                <a:lnTo>
                  <a:pt x="2401817" y="774699"/>
                </a:lnTo>
                <a:lnTo>
                  <a:pt x="2382339" y="800099"/>
                </a:lnTo>
                <a:lnTo>
                  <a:pt x="2361974" y="838199"/>
                </a:lnTo>
                <a:lnTo>
                  <a:pt x="2340722" y="863599"/>
                </a:lnTo>
                <a:lnTo>
                  <a:pt x="2318581" y="888999"/>
                </a:lnTo>
                <a:lnTo>
                  <a:pt x="2291347" y="927099"/>
                </a:lnTo>
                <a:lnTo>
                  <a:pt x="2266185" y="965199"/>
                </a:lnTo>
                <a:lnTo>
                  <a:pt x="2239577" y="1015999"/>
                </a:lnTo>
                <a:lnTo>
                  <a:pt x="2208005" y="1054099"/>
                </a:lnTo>
                <a:lnTo>
                  <a:pt x="2167950" y="1092199"/>
                </a:lnTo>
                <a:lnTo>
                  <a:pt x="2172536" y="1092199"/>
                </a:lnTo>
                <a:lnTo>
                  <a:pt x="2177151" y="1104899"/>
                </a:lnTo>
                <a:lnTo>
                  <a:pt x="2187516" y="1130299"/>
                </a:lnTo>
                <a:lnTo>
                  <a:pt x="2130059" y="1168399"/>
                </a:lnTo>
                <a:lnTo>
                  <a:pt x="2149625" y="1193799"/>
                </a:lnTo>
                <a:lnTo>
                  <a:pt x="2116996" y="1219199"/>
                </a:lnTo>
                <a:lnTo>
                  <a:pt x="2095331" y="1244599"/>
                </a:lnTo>
                <a:lnTo>
                  <a:pt x="2078774" y="1282699"/>
                </a:lnTo>
                <a:lnTo>
                  <a:pt x="2061467" y="1320799"/>
                </a:lnTo>
                <a:lnTo>
                  <a:pt x="2037550" y="1346199"/>
                </a:lnTo>
                <a:lnTo>
                  <a:pt x="2001168" y="1371599"/>
                </a:lnTo>
                <a:lnTo>
                  <a:pt x="2028499" y="1396999"/>
                </a:lnTo>
                <a:lnTo>
                  <a:pt x="1966383" y="1447799"/>
                </a:lnTo>
                <a:lnTo>
                  <a:pt x="1966383" y="1498599"/>
                </a:lnTo>
                <a:lnTo>
                  <a:pt x="1898987" y="1549399"/>
                </a:lnTo>
                <a:lnTo>
                  <a:pt x="1898987" y="1638299"/>
                </a:lnTo>
                <a:lnTo>
                  <a:pt x="1858301" y="1650999"/>
                </a:lnTo>
                <a:lnTo>
                  <a:pt x="1881905" y="1676399"/>
                </a:lnTo>
                <a:lnTo>
                  <a:pt x="1848984" y="1676399"/>
                </a:lnTo>
                <a:lnTo>
                  <a:pt x="1839943" y="1701799"/>
                </a:lnTo>
                <a:lnTo>
                  <a:pt x="1830698" y="1727199"/>
                </a:lnTo>
                <a:lnTo>
                  <a:pt x="1826105" y="1739899"/>
                </a:lnTo>
                <a:close/>
              </a:path>
              <a:path w="3011804" h="4076700">
                <a:moveTo>
                  <a:pt x="1185894" y="1689099"/>
                </a:moveTo>
                <a:lnTo>
                  <a:pt x="1021519" y="1689099"/>
                </a:lnTo>
                <a:lnTo>
                  <a:pt x="1043027" y="1676399"/>
                </a:lnTo>
                <a:lnTo>
                  <a:pt x="1161077" y="1676399"/>
                </a:lnTo>
                <a:lnTo>
                  <a:pt x="1185894" y="1689099"/>
                </a:lnTo>
                <a:close/>
              </a:path>
              <a:path w="3011804" h="4076700">
                <a:moveTo>
                  <a:pt x="1356803" y="1701799"/>
                </a:moveTo>
                <a:lnTo>
                  <a:pt x="957928" y="1701799"/>
                </a:lnTo>
                <a:lnTo>
                  <a:pt x="978737" y="1689099"/>
                </a:lnTo>
                <a:lnTo>
                  <a:pt x="1335467" y="1689099"/>
                </a:lnTo>
                <a:lnTo>
                  <a:pt x="1356803" y="1701799"/>
                </a:lnTo>
                <a:close/>
              </a:path>
              <a:path w="3011804" h="4076700">
                <a:moveTo>
                  <a:pt x="1398642" y="1714499"/>
                </a:moveTo>
                <a:lnTo>
                  <a:pt x="914602" y="1714499"/>
                </a:lnTo>
                <a:lnTo>
                  <a:pt x="936789" y="1701799"/>
                </a:lnTo>
                <a:lnTo>
                  <a:pt x="1377861" y="1701799"/>
                </a:lnTo>
                <a:lnTo>
                  <a:pt x="1398642" y="1714499"/>
                </a:lnTo>
                <a:close/>
              </a:path>
              <a:path w="3011804" h="4076700">
                <a:moveTo>
                  <a:pt x="618152" y="4038599"/>
                </a:moveTo>
                <a:lnTo>
                  <a:pt x="573666" y="4000499"/>
                </a:lnTo>
                <a:lnTo>
                  <a:pt x="484112" y="3949699"/>
                </a:lnTo>
                <a:lnTo>
                  <a:pt x="437705" y="3924299"/>
                </a:lnTo>
                <a:lnTo>
                  <a:pt x="392772" y="3886199"/>
                </a:lnTo>
                <a:lnTo>
                  <a:pt x="350832" y="3860799"/>
                </a:lnTo>
                <a:lnTo>
                  <a:pt x="311885" y="3822699"/>
                </a:lnTo>
                <a:lnTo>
                  <a:pt x="275931" y="3784599"/>
                </a:lnTo>
                <a:lnTo>
                  <a:pt x="242971" y="3733799"/>
                </a:lnTo>
                <a:lnTo>
                  <a:pt x="211444" y="3695699"/>
                </a:lnTo>
                <a:lnTo>
                  <a:pt x="182302" y="3657599"/>
                </a:lnTo>
                <a:lnTo>
                  <a:pt x="155547" y="3606799"/>
                </a:lnTo>
                <a:lnTo>
                  <a:pt x="131177" y="3568699"/>
                </a:lnTo>
                <a:lnTo>
                  <a:pt x="109329" y="3517899"/>
                </a:lnTo>
                <a:lnTo>
                  <a:pt x="90138" y="3467099"/>
                </a:lnTo>
                <a:lnTo>
                  <a:pt x="73604" y="3416299"/>
                </a:lnTo>
                <a:lnTo>
                  <a:pt x="59728" y="3365499"/>
                </a:lnTo>
                <a:lnTo>
                  <a:pt x="44592" y="3314699"/>
                </a:lnTo>
                <a:lnTo>
                  <a:pt x="29019" y="3263899"/>
                </a:lnTo>
                <a:lnTo>
                  <a:pt x="20027" y="3213099"/>
                </a:lnTo>
                <a:lnTo>
                  <a:pt x="24632" y="3162299"/>
                </a:lnTo>
                <a:lnTo>
                  <a:pt x="20653" y="3136899"/>
                </a:lnTo>
                <a:lnTo>
                  <a:pt x="6541" y="3111499"/>
                </a:lnTo>
                <a:lnTo>
                  <a:pt x="0" y="3073399"/>
                </a:lnTo>
                <a:lnTo>
                  <a:pt x="18731" y="3047999"/>
                </a:lnTo>
                <a:lnTo>
                  <a:pt x="6032" y="3035299"/>
                </a:lnTo>
                <a:lnTo>
                  <a:pt x="7279" y="3009899"/>
                </a:lnTo>
                <a:lnTo>
                  <a:pt x="11612" y="2984499"/>
                </a:lnTo>
                <a:lnTo>
                  <a:pt x="8172" y="2959099"/>
                </a:lnTo>
                <a:lnTo>
                  <a:pt x="5095" y="2946399"/>
                </a:lnTo>
                <a:lnTo>
                  <a:pt x="9647" y="2920999"/>
                </a:lnTo>
                <a:lnTo>
                  <a:pt x="17343" y="2895599"/>
                </a:lnTo>
                <a:lnTo>
                  <a:pt x="23701" y="2870199"/>
                </a:lnTo>
                <a:lnTo>
                  <a:pt x="24424" y="2844799"/>
                </a:lnTo>
                <a:lnTo>
                  <a:pt x="23196" y="2819399"/>
                </a:lnTo>
                <a:lnTo>
                  <a:pt x="27500" y="2793999"/>
                </a:lnTo>
                <a:lnTo>
                  <a:pt x="44820" y="2768599"/>
                </a:lnTo>
                <a:lnTo>
                  <a:pt x="42690" y="2755899"/>
                </a:lnTo>
                <a:lnTo>
                  <a:pt x="51071" y="2730499"/>
                </a:lnTo>
                <a:lnTo>
                  <a:pt x="57180" y="2705099"/>
                </a:lnTo>
                <a:lnTo>
                  <a:pt x="48237" y="2692399"/>
                </a:lnTo>
                <a:lnTo>
                  <a:pt x="64416" y="2641599"/>
                </a:lnTo>
                <a:lnTo>
                  <a:pt x="78441" y="2603499"/>
                </a:lnTo>
                <a:lnTo>
                  <a:pt x="93746" y="2552699"/>
                </a:lnTo>
                <a:lnTo>
                  <a:pt x="113769" y="2514599"/>
                </a:lnTo>
                <a:lnTo>
                  <a:pt x="126287" y="2489199"/>
                </a:lnTo>
                <a:lnTo>
                  <a:pt x="136723" y="2476499"/>
                </a:lnTo>
                <a:lnTo>
                  <a:pt x="145077" y="2451099"/>
                </a:lnTo>
                <a:lnTo>
                  <a:pt x="161273" y="2400299"/>
                </a:lnTo>
                <a:lnTo>
                  <a:pt x="181588" y="2362199"/>
                </a:lnTo>
                <a:lnTo>
                  <a:pt x="209291" y="2311399"/>
                </a:lnTo>
                <a:lnTo>
                  <a:pt x="241379" y="2260599"/>
                </a:lnTo>
                <a:lnTo>
                  <a:pt x="274851" y="2209799"/>
                </a:lnTo>
                <a:lnTo>
                  <a:pt x="306703" y="2158999"/>
                </a:lnTo>
                <a:lnTo>
                  <a:pt x="333933" y="2120899"/>
                </a:lnTo>
                <a:lnTo>
                  <a:pt x="353538" y="2095499"/>
                </a:lnTo>
                <a:lnTo>
                  <a:pt x="334592" y="2031999"/>
                </a:lnTo>
                <a:lnTo>
                  <a:pt x="494231" y="1866899"/>
                </a:lnTo>
                <a:lnTo>
                  <a:pt x="538333" y="1866899"/>
                </a:lnTo>
                <a:lnTo>
                  <a:pt x="541347" y="1854199"/>
                </a:lnTo>
                <a:lnTo>
                  <a:pt x="544273" y="1854199"/>
                </a:lnTo>
                <a:lnTo>
                  <a:pt x="549514" y="1828799"/>
                </a:lnTo>
                <a:lnTo>
                  <a:pt x="633969" y="1790699"/>
                </a:lnTo>
                <a:lnTo>
                  <a:pt x="676432" y="1765299"/>
                </a:lnTo>
                <a:lnTo>
                  <a:pt x="763788" y="1739899"/>
                </a:lnTo>
                <a:lnTo>
                  <a:pt x="809462" y="1714499"/>
                </a:lnTo>
                <a:lnTo>
                  <a:pt x="1453673" y="1714499"/>
                </a:lnTo>
                <a:lnTo>
                  <a:pt x="1469765" y="1727199"/>
                </a:lnTo>
                <a:lnTo>
                  <a:pt x="1489273" y="1739899"/>
                </a:lnTo>
                <a:lnTo>
                  <a:pt x="1826105" y="1739899"/>
                </a:lnTo>
                <a:lnTo>
                  <a:pt x="1821512" y="1752599"/>
                </a:lnTo>
                <a:lnTo>
                  <a:pt x="1812646" y="1777999"/>
                </a:lnTo>
                <a:lnTo>
                  <a:pt x="1777550" y="1790699"/>
                </a:lnTo>
                <a:lnTo>
                  <a:pt x="1777550" y="1828799"/>
                </a:lnTo>
                <a:lnTo>
                  <a:pt x="1199559" y="1828799"/>
                </a:lnTo>
                <a:lnTo>
                  <a:pt x="1194590" y="1841499"/>
                </a:lnTo>
                <a:lnTo>
                  <a:pt x="1048462" y="1841499"/>
                </a:lnTo>
                <a:lnTo>
                  <a:pt x="901091" y="1854199"/>
                </a:lnTo>
                <a:lnTo>
                  <a:pt x="878730" y="1879599"/>
                </a:lnTo>
                <a:lnTo>
                  <a:pt x="831211" y="1879599"/>
                </a:lnTo>
                <a:lnTo>
                  <a:pt x="737519" y="1904999"/>
                </a:lnTo>
                <a:lnTo>
                  <a:pt x="692925" y="1930399"/>
                </a:lnTo>
                <a:lnTo>
                  <a:pt x="649832" y="1955799"/>
                </a:lnTo>
                <a:lnTo>
                  <a:pt x="605938" y="1981199"/>
                </a:lnTo>
                <a:lnTo>
                  <a:pt x="566091" y="2019299"/>
                </a:lnTo>
                <a:lnTo>
                  <a:pt x="535970" y="2057399"/>
                </a:lnTo>
                <a:lnTo>
                  <a:pt x="521251" y="2095499"/>
                </a:lnTo>
                <a:lnTo>
                  <a:pt x="435842" y="2171699"/>
                </a:lnTo>
                <a:lnTo>
                  <a:pt x="425224" y="2197099"/>
                </a:lnTo>
                <a:lnTo>
                  <a:pt x="417285" y="2222499"/>
                </a:lnTo>
                <a:lnTo>
                  <a:pt x="410859" y="2235199"/>
                </a:lnTo>
                <a:lnTo>
                  <a:pt x="404784" y="2247899"/>
                </a:lnTo>
                <a:lnTo>
                  <a:pt x="376700" y="2298699"/>
                </a:lnTo>
                <a:lnTo>
                  <a:pt x="345735" y="2336799"/>
                </a:lnTo>
                <a:lnTo>
                  <a:pt x="317040" y="2387599"/>
                </a:lnTo>
                <a:lnTo>
                  <a:pt x="295770" y="2438399"/>
                </a:lnTo>
                <a:lnTo>
                  <a:pt x="280394" y="2476499"/>
                </a:lnTo>
                <a:lnTo>
                  <a:pt x="263261" y="2527299"/>
                </a:lnTo>
                <a:lnTo>
                  <a:pt x="245581" y="2578099"/>
                </a:lnTo>
                <a:lnTo>
                  <a:pt x="228568" y="2628899"/>
                </a:lnTo>
                <a:lnTo>
                  <a:pt x="213433" y="2666999"/>
                </a:lnTo>
                <a:lnTo>
                  <a:pt x="201387" y="2717799"/>
                </a:lnTo>
                <a:lnTo>
                  <a:pt x="193644" y="2768599"/>
                </a:lnTo>
                <a:lnTo>
                  <a:pt x="191415" y="2819399"/>
                </a:lnTo>
                <a:lnTo>
                  <a:pt x="169567" y="2857499"/>
                </a:lnTo>
                <a:lnTo>
                  <a:pt x="166646" y="2895599"/>
                </a:lnTo>
                <a:lnTo>
                  <a:pt x="169664" y="2933699"/>
                </a:lnTo>
                <a:lnTo>
                  <a:pt x="165637" y="2971799"/>
                </a:lnTo>
                <a:lnTo>
                  <a:pt x="162667" y="3009899"/>
                </a:lnTo>
                <a:lnTo>
                  <a:pt x="166568" y="3047999"/>
                </a:lnTo>
                <a:lnTo>
                  <a:pt x="167908" y="3073399"/>
                </a:lnTo>
                <a:lnTo>
                  <a:pt x="157251" y="3111499"/>
                </a:lnTo>
                <a:lnTo>
                  <a:pt x="169668" y="3162299"/>
                </a:lnTo>
                <a:lnTo>
                  <a:pt x="182857" y="3213099"/>
                </a:lnTo>
                <a:lnTo>
                  <a:pt x="196816" y="3263899"/>
                </a:lnTo>
                <a:lnTo>
                  <a:pt x="211547" y="3301999"/>
                </a:lnTo>
                <a:lnTo>
                  <a:pt x="227048" y="3352799"/>
                </a:lnTo>
                <a:lnTo>
                  <a:pt x="243320" y="3403599"/>
                </a:lnTo>
                <a:lnTo>
                  <a:pt x="260364" y="3454399"/>
                </a:lnTo>
                <a:lnTo>
                  <a:pt x="279273" y="3492499"/>
                </a:lnTo>
                <a:lnTo>
                  <a:pt x="300277" y="3530599"/>
                </a:lnTo>
                <a:lnTo>
                  <a:pt x="323376" y="3568699"/>
                </a:lnTo>
                <a:lnTo>
                  <a:pt x="348569" y="3594099"/>
                </a:lnTo>
                <a:lnTo>
                  <a:pt x="372844" y="3632199"/>
                </a:lnTo>
                <a:lnTo>
                  <a:pt x="399829" y="3657599"/>
                </a:lnTo>
                <a:lnTo>
                  <a:pt x="429525" y="3695699"/>
                </a:lnTo>
                <a:lnTo>
                  <a:pt x="461931" y="3721099"/>
                </a:lnTo>
                <a:lnTo>
                  <a:pt x="498453" y="3746499"/>
                </a:lnTo>
                <a:lnTo>
                  <a:pt x="533286" y="3771899"/>
                </a:lnTo>
                <a:lnTo>
                  <a:pt x="567538" y="3797299"/>
                </a:lnTo>
                <a:lnTo>
                  <a:pt x="602313" y="3835399"/>
                </a:lnTo>
                <a:lnTo>
                  <a:pt x="614561" y="3835399"/>
                </a:lnTo>
                <a:lnTo>
                  <a:pt x="628790" y="3848099"/>
                </a:lnTo>
                <a:lnTo>
                  <a:pt x="656665" y="3848099"/>
                </a:lnTo>
                <a:lnTo>
                  <a:pt x="670365" y="3860799"/>
                </a:lnTo>
                <a:lnTo>
                  <a:pt x="683628" y="3873499"/>
                </a:lnTo>
                <a:lnTo>
                  <a:pt x="696454" y="3886199"/>
                </a:lnTo>
                <a:lnTo>
                  <a:pt x="708842" y="3898899"/>
                </a:lnTo>
                <a:lnTo>
                  <a:pt x="780989" y="3898899"/>
                </a:lnTo>
                <a:lnTo>
                  <a:pt x="785866" y="3911599"/>
                </a:lnTo>
                <a:lnTo>
                  <a:pt x="1436581" y="3911599"/>
                </a:lnTo>
                <a:lnTo>
                  <a:pt x="1412850" y="3936999"/>
                </a:lnTo>
                <a:lnTo>
                  <a:pt x="1389935" y="3949699"/>
                </a:lnTo>
                <a:lnTo>
                  <a:pt x="1345221" y="3949699"/>
                </a:lnTo>
                <a:lnTo>
                  <a:pt x="1341121" y="3962399"/>
                </a:lnTo>
                <a:lnTo>
                  <a:pt x="1337107" y="3975099"/>
                </a:lnTo>
                <a:lnTo>
                  <a:pt x="1306088" y="3975099"/>
                </a:lnTo>
                <a:lnTo>
                  <a:pt x="1277929" y="4000499"/>
                </a:lnTo>
                <a:lnTo>
                  <a:pt x="1247699" y="4000499"/>
                </a:lnTo>
                <a:lnTo>
                  <a:pt x="1223416" y="4013199"/>
                </a:lnTo>
                <a:lnTo>
                  <a:pt x="646725" y="4013199"/>
                </a:lnTo>
                <a:lnTo>
                  <a:pt x="618152" y="4038599"/>
                </a:lnTo>
                <a:close/>
              </a:path>
              <a:path w="3011804" h="4076700">
                <a:moveTo>
                  <a:pt x="1408891" y="1892299"/>
                </a:moveTo>
                <a:lnTo>
                  <a:pt x="1203286" y="1828799"/>
                </a:lnTo>
                <a:lnTo>
                  <a:pt x="1777550" y="1828799"/>
                </a:lnTo>
                <a:lnTo>
                  <a:pt x="1777550" y="1841499"/>
                </a:lnTo>
                <a:lnTo>
                  <a:pt x="1808752" y="1866899"/>
                </a:lnTo>
                <a:lnTo>
                  <a:pt x="1433116" y="1866899"/>
                </a:lnTo>
                <a:lnTo>
                  <a:pt x="1408891" y="1892299"/>
                </a:lnTo>
                <a:close/>
              </a:path>
              <a:path w="3011804" h="4076700">
                <a:moveTo>
                  <a:pt x="1315780" y="2806699"/>
                </a:moveTo>
                <a:lnTo>
                  <a:pt x="1061040" y="2806699"/>
                </a:lnTo>
                <a:lnTo>
                  <a:pt x="1080021" y="2755899"/>
                </a:lnTo>
                <a:lnTo>
                  <a:pt x="1099355" y="2717799"/>
                </a:lnTo>
                <a:lnTo>
                  <a:pt x="1119043" y="2666999"/>
                </a:lnTo>
                <a:lnTo>
                  <a:pt x="1139085" y="2616199"/>
                </a:lnTo>
                <a:lnTo>
                  <a:pt x="1159481" y="2565399"/>
                </a:lnTo>
                <a:lnTo>
                  <a:pt x="1180231" y="2527299"/>
                </a:lnTo>
                <a:lnTo>
                  <a:pt x="1201335" y="2476499"/>
                </a:lnTo>
                <a:lnTo>
                  <a:pt x="1222793" y="2425699"/>
                </a:lnTo>
                <a:lnTo>
                  <a:pt x="1244604" y="2387599"/>
                </a:lnTo>
                <a:lnTo>
                  <a:pt x="1266770" y="2336799"/>
                </a:lnTo>
                <a:lnTo>
                  <a:pt x="1289290" y="2285999"/>
                </a:lnTo>
                <a:lnTo>
                  <a:pt x="1312163" y="2247899"/>
                </a:lnTo>
                <a:lnTo>
                  <a:pt x="1335391" y="2197099"/>
                </a:lnTo>
                <a:lnTo>
                  <a:pt x="1358972" y="2146299"/>
                </a:lnTo>
                <a:lnTo>
                  <a:pt x="1382907" y="2108199"/>
                </a:lnTo>
                <a:lnTo>
                  <a:pt x="1407197" y="2057399"/>
                </a:lnTo>
                <a:lnTo>
                  <a:pt x="1431840" y="2019299"/>
                </a:lnTo>
                <a:lnTo>
                  <a:pt x="1456837" y="1968499"/>
                </a:lnTo>
                <a:lnTo>
                  <a:pt x="1482188" y="1917699"/>
                </a:lnTo>
                <a:lnTo>
                  <a:pt x="1433116" y="1866899"/>
                </a:lnTo>
                <a:lnTo>
                  <a:pt x="1808752" y="1866899"/>
                </a:lnTo>
                <a:lnTo>
                  <a:pt x="1980359" y="2006599"/>
                </a:lnTo>
                <a:lnTo>
                  <a:pt x="1988619" y="2019299"/>
                </a:lnTo>
                <a:lnTo>
                  <a:pt x="1710154" y="2019299"/>
                </a:lnTo>
                <a:lnTo>
                  <a:pt x="1626918" y="2095499"/>
                </a:lnTo>
                <a:lnTo>
                  <a:pt x="1626918" y="2146299"/>
                </a:lnTo>
                <a:lnTo>
                  <a:pt x="1616621" y="2158999"/>
                </a:lnTo>
                <a:lnTo>
                  <a:pt x="1606667" y="2158999"/>
                </a:lnTo>
                <a:lnTo>
                  <a:pt x="1597055" y="2171699"/>
                </a:lnTo>
                <a:lnTo>
                  <a:pt x="1587785" y="2184399"/>
                </a:lnTo>
                <a:lnTo>
                  <a:pt x="1575115" y="2209799"/>
                </a:lnTo>
                <a:lnTo>
                  <a:pt x="1570975" y="2235199"/>
                </a:lnTo>
                <a:lnTo>
                  <a:pt x="1567476" y="2260599"/>
                </a:lnTo>
                <a:lnTo>
                  <a:pt x="1556727" y="2285999"/>
                </a:lnTo>
                <a:lnTo>
                  <a:pt x="1527991" y="2324099"/>
                </a:lnTo>
                <a:lnTo>
                  <a:pt x="1506045" y="2362199"/>
                </a:lnTo>
                <a:lnTo>
                  <a:pt x="1487584" y="2412999"/>
                </a:lnTo>
                <a:lnTo>
                  <a:pt x="1469304" y="2463799"/>
                </a:lnTo>
                <a:lnTo>
                  <a:pt x="1447902" y="2501899"/>
                </a:lnTo>
                <a:lnTo>
                  <a:pt x="1420072" y="2552699"/>
                </a:lnTo>
                <a:lnTo>
                  <a:pt x="1417320" y="2552699"/>
                </a:lnTo>
                <a:lnTo>
                  <a:pt x="1417626" y="2565399"/>
                </a:lnTo>
                <a:lnTo>
                  <a:pt x="1419154" y="2590799"/>
                </a:lnTo>
                <a:lnTo>
                  <a:pt x="1420072" y="2603499"/>
                </a:lnTo>
                <a:lnTo>
                  <a:pt x="1409900" y="2616199"/>
                </a:lnTo>
                <a:lnTo>
                  <a:pt x="1397399" y="2628899"/>
                </a:lnTo>
                <a:lnTo>
                  <a:pt x="1383035" y="2641599"/>
                </a:lnTo>
                <a:lnTo>
                  <a:pt x="1367273" y="2666999"/>
                </a:lnTo>
                <a:lnTo>
                  <a:pt x="1381249" y="2679699"/>
                </a:lnTo>
                <a:lnTo>
                  <a:pt x="1359620" y="2717799"/>
                </a:lnTo>
                <a:lnTo>
                  <a:pt x="1315780" y="2806699"/>
                </a:lnTo>
                <a:close/>
              </a:path>
              <a:path w="3011804" h="4076700">
                <a:moveTo>
                  <a:pt x="867549" y="1892299"/>
                </a:moveTo>
                <a:lnTo>
                  <a:pt x="831211" y="1879599"/>
                </a:lnTo>
                <a:lnTo>
                  <a:pt x="878730" y="1879599"/>
                </a:lnTo>
                <a:lnTo>
                  <a:pt x="867549" y="1892299"/>
                </a:lnTo>
                <a:close/>
              </a:path>
              <a:path w="3011804" h="4076700">
                <a:moveTo>
                  <a:pt x="1462000" y="3911599"/>
                </a:moveTo>
                <a:lnTo>
                  <a:pt x="936833" y="3911599"/>
                </a:lnTo>
                <a:lnTo>
                  <a:pt x="985841" y="3898899"/>
                </a:lnTo>
                <a:lnTo>
                  <a:pt x="1034559" y="3898899"/>
                </a:lnTo>
                <a:lnTo>
                  <a:pt x="1083713" y="3886199"/>
                </a:lnTo>
                <a:lnTo>
                  <a:pt x="1114657" y="3873499"/>
                </a:lnTo>
                <a:lnTo>
                  <a:pt x="1145004" y="3873499"/>
                </a:lnTo>
                <a:lnTo>
                  <a:pt x="1203908" y="3848099"/>
                </a:lnTo>
                <a:lnTo>
                  <a:pt x="1251214" y="3822699"/>
                </a:lnTo>
                <a:lnTo>
                  <a:pt x="1297082" y="3797299"/>
                </a:lnTo>
                <a:lnTo>
                  <a:pt x="1390256" y="3746499"/>
                </a:lnTo>
                <a:lnTo>
                  <a:pt x="1416453" y="3733799"/>
                </a:lnTo>
                <a:lnTo>
                  <a:pt x="1441439" y="3721099"/>
                </a:lnTo>
                <a:lnTo>
                  <a:pt x="1465214" y="3695699"/>
                </a:lnTo>
                <a:lnTo>
                  <a:pt x="1487778" y="3682999"/>
                </a:lnTo>
                <a:lnTo>
                  <a:pt x="1507874" y="3670299"/>
                </a:lnTo>
                <a:lnTo>
                  <a:pt x="1529979" y="3644899"/>
                </a:lnTo>
                <a:lnTo>
                  <a:pt x="1549230" y="3632199"/>
                </a:lnTo>
                <a:lnTo>
                  <a:pt x="1560765" y="3619499"/>
                </a:lnTo>
                <a:lnTo>
                  <a:pt x="1574542" y="3594099"/>
                </a:lnTo>
                <a:lnTo>
                  <a:pt x="1594812" y="3568699"/>
                </a:lnTo>
                <a:lnTo>
                  <a:pt x="1637478" y="3543299"/>
                </a:lnTo>
                <a:lnTo>
                  <a:pt x="1672218" y="3505199"/>
                </a:lnTo>
                <a:lnTo>
                  <a:pt x="1705539" y="3467099"/>
                </a:lnTo>
                <a:lnTo>
                  <a:pt x="1737442" y="3428999"/>
                </a:lnTo>
                <a:lnTo>
                  <a:pt x="1767926" y="3390899"/>
                </a:lnTo>
                <a:lnTo>
                  <a:pt x="1796991" y="3340099"/>
                </a:lnTo>
                <a:lnTo>
                  <a:pt x="1824638" y="3301999"/>
                </a:lnTo>
                <a:lnTo>
                  <a:pt x="1850866" y="3251199"/>
                </a:lnTo>
                <a:lnTo>
                  <a:pt x="1875675" y="3213099"/>
                </a:lnTo>
                <a:lnTo>
                  <a:pt x="1899066" y="3162299"/>
                </a:lnTo>
                <a:lnTo>
                  <a:pt x="1921038" y="3124199"/>
                </a:lnTo>
                <a:lnTo>
                  <a:pt x="1941636" y="3073399"/>
                </a:lnTo>
                <a:lnTo>
                  <a:pt x="1960666" y="3035299"/>
                </a:lnTo>
                <a:lnTo>
                  <a:pt x="1978129" y="2984499"/>
                </a:lnTo>
                <a:lnTo>
                  <a:pt x="1994025" y="2933699"/>
                </a:lnTo>
                <a:lnTo>
                  <a:pt x="2007916" y="2895599"/>
                </a:lnTo>
                <a:lnTo>
                  <a:pt x="2018033" y="2844799"/>
                </a:lnTo>
                <a:lnTo>
                  <a:pt x="2024376" y="2806699"/>
                </a:lnTo>
                <a:lnTo>
                  <a:pt x="2026946" y="2755899"/>
                </a:lnTo>
                <a:lnTo>
                  <a:pt x="2045397" y="2730499"/>
                </a:lnTo>
                <a:lnTo>
                  <a:pt x="2048299" y="2692399"/>
                </a:lnTo>
                <a:lnTo>
                  <a:pt x="2045727" y="2666999"/>
                </a:lnTo>
                <a:lnTo>
                  <a:pt x="2047755" y="2641599"/>
                </a:lnTo>
                <a:lnTo>
                  <a:pt x="2048692" y="2603499"/>
                </a:lnTo>
                <a:lnTo>
                  <a:pt x="2042203" y="2578099"/>
                </a:lnTo>
                <a:lnTo>
                  <a:pt x="2037404" y="2552699"/>
                </a:lnTo>
                <a:lnTo>
                  <a:pt x="2043407" y="2527299"/>
                </a:lnTo>
                <a:lnTo>
                  <a:pt x="2025233" y="2463799"/>
                </a:lnTo>
                <a:lnTo>
                  <a:pt x="2005425" y="2412999"/>
                </a:lnTo>
                <a:lnTo>
                  <a:pt x="1983984" y="2374899"/>
                </a:lnTo>
                <a:lnTo>
                  <a:pt x="1960909" y="2324099"/>
                </a:lnTo>
                <a:lnTo>
                  <a:pt x="1936200" y="2273299"/>
                </a:lnTo>
                <a:lnTo>
                  <a:pt x="1909857" y="2222499"/>
                </a:lnTo>
                <a:lnTo>
                  <a:pt x="1871329" y="2171699"/>
                </a:lnTo>
                <a:lnTo>
                  <a:pt x="1829728" y="2120899"/>
                </a:lnTo>
                <a:lnTo>
                  <a:pt x="1808147" y="2120899"/>
                </a:lnTo>
                <a:lnTo>
                  <a:pt x="1798475" y="2095499"/>
                </a:lnTo>
                <a:lnTo>
                  <a:pt x="1788280" y="2082799"/>
                </a:lnTo>
                <a:lnTo>
                  <a:pt x="1765127" y="2070099"/>
                </a:lnTo>
                <a:lnTo>
                  <a:pt x="1751252" y="2070099"/>
                </a:lnTo>
                <a:lnTo>
                  <a:pt x="1736359" y="2057399"/>
                </a:lnTo>
                <a:lnTo>
                  <a:pt x="1722106" y="2031999"/>
                </a:lnTo>
                <a:lnTo>
                  <a:pt x="1710154" y="2019299"/>
                </a:lnTo>
                <a:lnTo>
                  <a:pt x="1988619" y="2019299"/>
                </a:lnTo>
                <a:lnTo>
                  <a:pt x="1998218" y="2044699"/>
                </a:lnTo>
                <a:lnTo>
                  <a:pt x="2010146" y="2057399"/>
                </a:lnTo>
                <a:lnTo>
                  <a:pt x="2025393" y="2070099"/>
                </a:lnTo>
                <a:lnTo>
                  <a:pt x="2050167" y="2095499"/>
                </a:lnTo>
                <a:lnTo>
                  <a:pt x="2065187" y="2108199"/>
                </a:lnTo>
                <a:lnTo>
                  <a:pt x="2077236" y="2133599"/>
                </a:lnTo>
                <a:lnTo>
                  <a:pt x="2093100" y="2158999"/>
                </a:lnTo>
                <a:lnTo>
                  <a:pt x="2108659" y="2171699"/>
                </a:lnTo>
                <a:lnTo>
                  <a:pt x="2123007" y="2197099"/>
                </a:lnTo>
                <a:lnTo>
                  <a:pt x="2136145" y="2209799"/>
                </a:lnTo>
                <a:lnTo>
                  <a:pt x="2148073" y="2235199"/>
                </a:lnTo>
                <a:lnTo>
                  <a:pt x="2136581" y="2247899"/>
                </a:lnTo>
                <a:lnTo>
                  <a:pt x="2157783" y="2285999"/>
                </a:lnTo>
                <a:lnTo>
                  <a:pt x="2179713" y="2324099"/>
                </a:lnTo>
                <a:lnTo>
                  <a:pt x="2198557" y="2362199"/>
                </a:lnTo>
                <a:lnTo>
                  <a:pt x="2210499" y="2400299"/>
                </a:lnTo>
                <a:lnTo>
                  <a:pt x="2218623" y="2438399"/>
                </a:lnTo>
                <a:lnTo>
                  <a:pt x="2227038" y="2476499"/>
                </a:lnTo>
                <a:lnTo>
                  <a:pt x="2229280" y="2501899"/>
                </a:lnTo>
                <a:lnTo>
                  <a:pt x="2218885" y="2539999"/>
                </a:lnTo>
                <a:lnTo>
                  <a:pt x="2219720" y="2552699"/>
                </a:lnTo>
                <a:lnTo>
                  <a:pt x="2222767" y="2565399"/>
                </a:lnTo>
                <a:lnTo>
                  <a:pt x="2223252" y="2578099"/>
                </a:lnTo>
                <a:lnTo>
                  <a:pt x="2216400" y="2590799"/>
                </a:lnTo>
                <a:lnTo>
                  <a:pt x="2217293" y="2590799"/>
                </a:lnTo>
                <a:lnTo>
                  <a:pt x="2230376" y="2616199"/>
                </a:lnTo>
                <a:lnTo>
                  <a:pt x="2234414" y="2628899"/>
                </a:lnTo>
                <a:lnTo>
                  <a:pt x="2236489" y="2692399"/>
                </a:lnTo>
                <a:lnTo>
                  <a:pt x="2232999" y="2743199"/>
                </a:lnTo>
                <a:lnTo>
                  <a:pt x="2225213" y="2793999"/>
                </a:lnTo>
                <a:lnTo>
                  <a:pt x="2214399" y="2844799"/>
                </a:lnTo>
                <a:lnTo>
                  <a:pt x="2201824" y="2895599"/>
                </a:lnTo>
                <a:lnTo>
                  <a:pt x="2188758" y="2946399"/>
                </a:lnTo>
                <a:lnTo>
                  <a:pt x="2178005" y="2984499"/>
                </a:lnTo>
                <a:lnTo>
                  <a:pt x="2166086" y="3022599"/>
                </a:lnTo>
                <a:lnTo>
                  <a:pt x="2153469" y="3073399"/>
                </a:lnTo>
                <a:lnTo>
                  <a:pt x="2140618" y="3111499"/>
                </a:lnTo>
                <a:lnTo>
                  <a:pt x="2114840" y="3124199"/>
                </a:lnTo>
                <a:lnTo>
                  <a:pt x="2109638" y="3149599"/>
                </a:lnTo>
                <a:lnTo>
                  <a:pt x="2105135" y="3187699"/>
                </a:lnTo>
                <a:lnTo>
                  <a:pt x="2097719" y="3213099"/>
                </a:lnTo>
                <a:lnTo>
                  <a:pt x="2083782" y="3238499"/>
                </a:lnTo>
                <a:lnTo>
                  <a:pt x="2051499" y="3276599"/>
                </a:lnTo>
                <a:lnTo>
                  <a:pt x="2026029" y="3327399"/>
                </a:lnTo>
                <a:lnTo>
                  <a:pt x="2002631" y="3365499"/>
                </a:lnTo>
                <a:lnTo>
                  <a:pt x="1976565" y="3416299"/>
                </a:lnTo>
                <a:lnTo>
                  <a:pt x="1943089" y="3454399"/>
                </a:lnTo>
                <a:lnTo>
                  <a:pt x="1923833" y="3454399"/>
                </a:lnTo>
                <a:lnTo>
                  <a:pt x="1923270" y="3467099"/>
                </a:lnTo>
                <a:lnTo>
                  <a:pt x="1921892" y="3479799"/>
                </a:lnTo>
                <a:lnTo>
                  <a:pt x="1920164" y="3492499"/>
                </a:lnTo>
                <a:lnTo>
                  <a:pt x="1918553" y="3505199"/>
                </a:lnTo>
                <a:lnTo>
                  <a:pt x="1880662" y="3517899"/>
                </a:lnTo>
                <a:lnTo>
                  <a:pt x="1880662" y="3568699"/>
                </a:lnTo>
                <a:lnTo>
                  <a:pt x="1859068" y="3581399"/>
                </a:lnTo>
                <a:lnTo>
                  <a:pt x="1838624" y="3594099"/>
                </a:lnTo>
                <a:lnTo>
                  <a:pt x="1819330" y="3606799"/>
                </a:lnTo>
                <a:lnTo>
                  <a:pt x="1801186" y="3619499"/>
                </a:lnTo>
                <a:lnTo>
                  <a:pt x="1784397" y="3644899"/>
                </a:lnTo>
                <a:lnTo>
                  <a:pt x="1769167" y="3657599"/>
                </a:lnTo>
                <a:lnTo>
                  <a:pt x="1755497" y="3682999"/>
                </a:lnTo>
                <a:lnTo>
                  <a:pt x="1723509" y="3682999"/>
                </a:lnTo>
                <a:lnTo>
                  <a:pt x="1698458" y="3721099"/>
                </a:lnTo>
                <a:lnTo>
                  <a:pt x="1666297" y="3759199"/>
                </a:lnTo>
                <a:lnTo>
                  <a:pt x="1629455" y="3797299"/>
                </a:lnTo>
                <a:lnTo>
                  <a:pt x="1551447" y="3848099"/>
                </a:lnTo>
                <a:lnTo>
                  <a:pt x="1531024" y="3860799"/>
                </a:lnTo>
                <a:lnTo>
                  <a:pt x="1509309" y="3886199"/>
                </a:lnTo>
                <a:lnTo>
                  <a:pt x="1486301" y="3898899"/>
                </a:lnTo>
                <a:lnTo>
                  <a:pt x="1462000" y="3911599"/>
                </a:lnTo>
                <a:close/>
              </a:path>
              <a:path w="3011804" h="4076700">
                <a:moveTo>
                  <a:pt x="1061972" y="3162299"/>
                </a:moveTo>
                <a:lnTo>
                  <a:pt x="1033185" y="3124199"/>
                </a:lnTo>
                <a:lnTo>
                  <a:pt x="1004754" y="3073399"/>
                </a:lnTo>
                <a:lnTo>
                  <a:pt x="976678" y="3035299"/>
                </a:lnTo>
                <a:lnTo>
                  <a:pt x="948959" y="2997199"/>
                </a:lnTo>
                <a:lnTo>
                  <a:pt x="921595" y="2946399"/>
                </a:lnTo>
                <a:lnTo>
                  <a:pt x="894588" y="2908299"/>
                </a:lnTo>
                <a:lnTo>
                  <a:pt x="867936" y="2870199"/>
                </a:lnTo>
                <a:lnTo>
                  <a:pt x="841640" y="2819399"/>
                </a:lnTo>
                <a:lnTo>
                  <a:pt x="815700" y="2781299"/>
                </a:lnTo>
                <a:lnTo>
                  <a:pt x="790116" y="2730499"/>
                </a:lnTo>
                <a:lnTo>
                  <a:pt x="764888" y="2692399"/>
                </a:lnTo>
                <a:lnTo>
                  <a:pt x="740016" y="2641599"/>
                </a:lnTo>
                <a:lnTo>
                  <a:pt x="715499" y="2603499"/>
                </a:lnTo>
                <a:lnTo>
                  <a:pt x="691339" y="2552699"/>
                </a:lnTo>
                <a:lnTo>
                  <a:pt x="667535" y="2514599"/>
                </a:lnTo>
                <a:lnTo>
                  <a:pt x="714743" y="2438399"/>
                </a:lnTo>
                <a:lnTo>
                  <a:pt x="799531" y="2463799"/>
                </a:lnTo>
                <a:lnTo>
                  <a:pt x="813250" y="2489199"/>
                </a:lnTo>
                <a:lnTo>
                  <a:pt x="828687" y="2514599"/>
                </a:lnTo>
                <a:lnTo>
                  <a:pt x="847094" y="2539999"/>
                </a:lnTo>
                <a:lnTo>
                  <a:pt x="869722" y="2552699"/>
                </a:lnTo>
                <a:lnTo>
                  <a:pt x="896457" y="2578099"/>
                </a:lnTo>
                <a:lnTo>
                  <a:pt x="909127" y="2603499"/>
                </a:lnTo>
                <a:lnTo>
                  <a:pt x="923137" y="2628899"/>
                </a:lnTo>
                <a:lnTo>
                  <a:pt x="953890" y="2641599"/>
                </a:lnTo>
                <a:lnTo>
                  <a:pt x="965318" y="2666999"/>
                </a:lnTo>
                <a:lnTo>
                  <a:pt x="977766" y="2692399"/>
                </a:lnTo>
                <a:lnTo>
                  <a:pt x="995512" y="2717799"/>
                </a:lnTo>
                <a:lnTo>
                  <a:pt x="1022839" y="2743199"/>
                </a:lnTo>
                <a:lnTo>
                  <a:pt x="1006999" y="2755899"/>
                </a:lnTo>
                <a:lnTo>
                  <a:pt x="1061040" y="2806699"/>
                </a:lnTo>
                <a:lnTo>
                  <a:pt x="1315780" y="2806699"/>
                </a:lnTo>
                <a:lnTo>
                  <a:pt x="1293976" y="2857499"/>
                </a:lnTo>
                <a:lnTo>
                  <a:pt x="1311679" y="2882899"/>
                </a:lnTo>
                <a:lnTo>
                  <a:pt x="1247699" y="2920999"/>
                </a:lnTo>
                <a:lnTo>
                  <a:pt x="1252829" y="2959099"/>
                </a:lnTo>
                <a:lnTo>
                  <a:pt x="1268508" y="3073399"/>
                </a:lnTo>
                <a:lnTo>
                  <a:pt x="1234965" y="3086099"/>
                </a:lnTo>
                <a:lnTo>
                  <a:pt x="1229375" y="3149599"/>
                </a:lnTo>
                <a:lnTo>
                  <a:pt x="1097689" y="3149599"/>
                </a:lnTo>
                <a:lnTo>
                  <a:pt x="1061972" y="3162299"/>
                </a:lnTo>
                <a:close/>
              </a:path>
              <a:path w="3011804" h="4076700">
                <a:moveTo>
                  <a:pt x="1182477" y="3174999"/>
                </a:moveTo>
                <a:lnTo>
                  <a:pt x="1097689" y="3149599"/>
                </a:lnTo>
                <a:lnTo>
                  <a:pt x="1229375" y="3149599"/>
                </a:lnTo>
                <a:lnTo>
                  <a:pt x="1182477" y="3174999"/>
                </a:lnTo>
                <a:close/>
              </a:path>
              <a:path w="3011804" h="4076700">
                <a:moveTo>
                  <a:pt x="1743386" y="3708399"/>
                </a:moveTo>
                <a:lnTo>
                  <a:pt x="1739756" y="3695699"/>
                </a:lnTo>
                <a:lnTo>
                  <a:pt x="1730283" y="3695699"/>
                </a:lnTo>
                <a:lnTo>
                  <a:pt x="1723509" y="3682999"/>
                </a:lnTo>
                <a:lnTo>
                  <a:pt x="1755497" y="3682999"/>
                </a:lnTo>
                <a:lnTo>
                  <a:pt x="1743386" y="3708399"/>
                </a:lnTo>
                <a:close/>
              </a:path>
              <a:path w="3011804" h="4076700">
                <a:moveTo>
                  <a:pt x="780989" y="3898899"/>
                </a:moveTo>
                <a:lnTo>
                  <a:pt x="708842" y="3898899"/>
                </a:lnTo>
                <a:lnTo>
                  <a:pt x="764436" y="3873499"/>
                </a:lnTo>
                <a:lnTo>
                  <a:pt x="770536" y="3886199"/>
                </a:lnTo>
                <a:lnTo>
                  <a:pt x="775966" y="3886199"/>
                </a:lnTo>
                <a:lnTo>
                  <a:pt x="780989" y="3898899"/>
                </a:lnTo>
                <a:close/>
              </a:path>
              <a:path w="3011804" h="4076700">
                <a:moveTo>
                  <a:pt x="866945" y="3911599"/>
                </a:moveTo>
                <a:lnTo>
                  <a:pt x="785866" y="3911599"/>
                </a:lnTo>
                <a:lnTo>
                  <a:pt x="808228" y="3898899"/>
                </a:lnTo>
                <a:lnTo>
                  <a:pt x="847229" y="3898899"/>
                </a:lnTo>
                <a:lnTo>
                  <a:pt x="866945" y="3911599"/>
                </a:lnTo>
                <a:close/>
              </a:path>
              <a:path w="3011804" h="4076700">
                <a:moveTo>
                  <a:pt x="1366962" y="3975099"/>
                </a:moveTo>
                <a:lnTo>
                  <a:pt x="1345221" y="3949699"/>
                </a:lnTo>
                <a:lnTo>
                  <a:pt x="1389935" y="3949699"/>
                </a:lnTo>
                <a:lnTo>
                  <a:pt x="1366962" y="3975099"/>
                </a:lnTo>
                <a:close/>
              </a:path>
              <a:path w="3011804" h="4076700">
                <a:moveTo>
                  <a:pt x="1328761" y="4000499"/>
                </a:moveTo>
                <a:lnTo>
                  <a:pt x="1306088" y="3975099"/>
                </a:lnTo>
                <a:lnTo>
                  <a:pt x="1337107" y="3975099"/>
                </a:lnTo>
                <a:lnTo>
                  <a:pt x="1328761" y="4000499"/>
                </a:lnTo>
                <a:close/>
              </a:path>
              <a:path w="3011804" h="4076700">
                <a:moveTo>
                  <a:pt x="1263849" y="4013199"/>
                </a:moveTo>
                <a:lnTo>
                  <a:pt x="1247699" y="4000499"/>
                </a:lnTo>
                <a:lnTo>
                  <a:pt x="1277929" y="4000499"/>
                </a:lnTo>
                <a:lnTo>
                  <a:pt x="1263849" y="4013199"/>
                </a:lnTo>
                <a:close/>
              </a:path>
              <a:path w="3011804" h="4076700">
                <a:moveTo>
                  <a:pt x="683374" y="4063999"/>
                </a:moveTo>
                <a:lnTo>
                  <a:pt x="646725" y="4013199"/>
                </a:lnTo>
                <a:lnTo>
                  <a:pt x="1223416" y="4013199"/>
                </a:lnTo>
                <a:lnTo>
                  <a:pt x="1199132" y="4025899"/>
                </a:lnTo>
                <a:lnTo>
                  <a:pt x="1176464" y="4025899"/>
                </a:lnTo>
                <a:lnTo>
                  <a:pt x="1154525" y="4038599"/>
                </a:lnTo>
                <a:lnTo>
                  <a:pt x="722818" y="4038599"/>
                </a:lnTo>
                <a:lnTo>
                  <a:pt x="683374" y="4063999"/>
                </a:lnTo>
                <a:close/>
              </a:path>
              <a:path w="3011804" h="4076700">
                <a:moveTo>
                  <a:pt x="806364" y="4076699"/>
                </a:moveTo>
                <a:lnTo>
                  <a:pt x="722818" y="4038599"/>
                </a:lnTo>
                <a:lnTo>
                  <a:pt x="1143526" y="4038599"/>
                </a:lnTo>
                <a:lnTo>
                  <a:pt x="1132165" y="4051299"/>
                </a:lnTo>
                <a:lnTo>
                  <a:pt x="1108351" y="4051299"/>
                </a:lnTo>
                <a:lnTo>
                  <a:pt x="1096056" y="4063999"/>
                </a:lnTo>
                <a:lnTo>
                  <a:pt x="828813" y="4063999"/>
                </a:lnTo>
                <a:lnTo>
                  <a:pt x="806364" y="4076699"/>
                </a:lnTo>
                <a:close/>
              </a:path>
              <a:path w="3011804" h="4076700">
                <a:moveTo>
                  <a:pt x="933547" y="4076699"/>
                </a:moveTo>
                <a:lnTo>
                  <a:pt x="851553" y="4076699"/>
                </a:lnTo>
                <a:lnTo>
                  <a:pt x="828813" y="4063999"/>
                </a:lnTo>
                <a:lnTo>
                  <a:pt x="954074" y="4063999"/>
                </a:lnTo>
                <a:lnTo>
                  <a:pt x="933547" y="4076699"/>
                </a:lnTo>
                <a:close/>
              </a:path>
              <a:path w="3011804" h="4076700">
                <a:moveTo>
                  <a:pt x="1015540" y="4076699"/>
                </a:moveTo>
                <a:lnTo>
                  <a:pt x="993964" y="4076699"/>
                </a:lnTo>
                <a:lnTo>
                  <a:pt x="972214" y="4063999"/>
                </a:lnTo>
                <a:lnTo>
                  <a:pt x="1037116" y="4063999"/>
                </a:lnTo>
                <a:lnTo>
                  <a:pt x="1015540" y="40766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990600" y="363070"/>
            <a:ext cx="2108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18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UDEASEG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33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15818" y="0"/>
            <a:ext cx="3572181" cy="279591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0" y="6039821"/>
            <a:ext cx="4573905" cy="4247515"/>
            <a:chOff x="0" y="6039821"/>
            <a:chExt cx="4573905" cy="4247515"/>
          </a:xfrm>
        </p:grpSpPr>
        <p:sp>
          <p:nvSpPr>
            <p:cNvPr id="5" name="object 5"/>
            <p:cNvSpPr/>
            <p:nvPr/>
          </p:nvSpPr>
          <p:spPr>
            <a:xfrm>
              <a:off x="0" y="8803758"/>
              <a:ext cx="4573905" cy="1483360"/>
            </a:xfrm>
            <a:custGeom>
              <a:avLst/>
              <a:gdLst/>
              <a:ahLst/>
              <a:cxnLst/>
              <a:rect l="l" t="t" r="r" b="b"/>
              <a:pathLst>
                <a:path w="4573905" h="1483359">
                  <a:moveTo>
                    <a:pt x="4242525" y="902588"/>
                  </a:moveTo>
                  <a:lnTo>
                    <a:pt x="1972683" y="902588"/>
                  </a:lnTo>
                  <a:lnTo>
                    <a:pt x="2019165" y="901466"/>
                  </a:lnTo>
                  <a:lnTo>
                    <a:pt x="2065588" y="896794"/>
                  </a:lnTo>
                  <a:lnTo>
                    <a:pt x="2113249" y="887414"/>
                  </a:lnTo>
                  <a:lnTo>
                    <a:pt x="2158530" y="873360"/>
                  </a:lnTo>
                  <a:lnTo>
                    <a:pt x="2201634" y="855085"/>
                  </a:lnTo>
                  <a:lnTo>
                    <a:pt x="2242763" y="833043"/>
                  </a:lnTo>
                  <a:lnTo>
                    <a:pt x="2282120" y="807688"/>
                  </a:lnTo>
                  <a:lnTo>
                    <a:pt x="2319907" y="779475"/>
                  </a:lnTo>
                  <a:lnTo>
                    <a:pt x="2356327" y="748858"/>
                  </a:lnTo>
                  <a:lnTo>
                    <a:pt x="2391583" y="716290"/>
                  </a:lnTo>
                  <a:lnTo>
                    <a:pt x="2425876" y="682226"/>
                  </a:lnTo>
                  <a:lnTo>
                    <a:pt x="2459411" y="647120"/>
                  </a:lnTo>
                  <a:lnTo>
                    <a:pt x="2492388" y="611426"/>
                  </a:lnTo>
                  <a:lnTo>
                    <a:pt x="2557482" y="540090"/>
                  </a:lnTo>
                  <a:lnTo>
                    <a:pt x="2590004" y="505357"/>
                  </a:lnTo>
                  <a:lnTo>
                    <a:pt x="2625638" y="468724"/>
                  </a:lnTo>
                  <a:lnTo>
                    <a:pt x="2661974" y="432892"/>
                  </a:lnTo>
                  <a:lnTo>
                    <a:pt x="2699017" y="397936"/>
                  </a:lnTo>
                  <a:lnTo>
                    <a:pt x="2736774" y="363932"/>
                  </a:lnTo>
                  <a:lnTo>
                    <a:pt x="2775254" y="330957"/>
                  </a:lnTo>
                  <a:lnTo>
                    <a:pt x="2814462" y="299086"/>
                  </a:lnTo>
                  <a:lnTo>
                    <a:pt x="2854405" y="268395"/>
                  </a:lnTo>
                  <a:lnTo>
                    <a:pt x="2895091" y="238961"/>
                  </a:lnTo>
                  <a:lnTo>
                    <a:pt x="2936526" y="210859"/>
                  </a:lnTo>
                  <a:lnTo>
                    <a:pt x="2978718" y="184165"/>
                  </a:lnTo>
                  <a:lnTo>
                    <a:pt x="3021673" y="158955"/>
                  </a:lnTo>
                  <a:lnTo>
                    <a:pt x="3065398" y="135306"/>
                  </a:lnTo>
                  <a:lnTo>
                    <a:pt x="3109900" y="113293"/>
                  </a:lnTo>
                  <a:lnTo>
                    <a:pt x="3155186" y="92992"/>
                  </a:lnTo>
                  <a:lnTo>
                    <a:pt x="3201264" y="74479"/>
                  </a:lnTo>
                  <a:lnTo>
                    <a:pt x="3248139" y="57830"/>
                  </a:lnTo>
                  <a:lnTo>
                    <a:pt x="3295819" y="43122"/>
                  </a:lnTo>
                  <a:lnTo>
                    <a:pt x="3344311" y="30430"/>
                  </a:lnTo>
                  <a:lnTo>
                    <a:pt x="3393622" y="19829"/>
                  </a:lnTo>
                  <a:lnTo>
                    <a:pt x="3443759" y="11398"/>
                  </a:lnTo>
                  <a:lnTo>
                    <a:pt x="3481705" y="6640"/>
                  </a:lnTo>
                  <a:lnTo>
                    <a:pt x="3522686" y="3008"/>
                  </a:lnTo>
                  <a:lnTo>
                    <a:pt x="3523233" y="3008"/>
                  </a:lnTo>
                  <a:lnTo>
                    <a:pt x="3563870" y="833"/>
                  </a:lnTo>
                  <a:lnTo>
                    <a:pt x="3607437" y="0"/>
                  </a:lnTo>
                  <a:lnTo>
                    <a:pt x="3652225" y="689"/>
                  </a:lnTo>
                  <a:lnTo>
                    <a:pt x="3697908" y="3008"/>
                  </a:lnTo>
                  <a:lnTo>
                    <a:pt x="3744160" y="7066"/>
                  </a:lnTo>
                  <a:lnTo>
                    <a:pt x="3790655" y="12968"/>
                  </a:lnTo>
                  <a:lnTo>
                    <a:pt x="3837066" y="20823"/>
                  </a:lnTo>
                  <a:lnTo>
                    <a:pt x="3883067" y="30738"/>
                  </a:lnTo>
                  <a:lnTo>
                    <a:pt x="3928333" y="42820"/>
                  </a:lnTo>
                  <a:lnTo>
                    <a:pt x="3972536" y="57177"/>
                  </a:lnTo>
                  <a:lnTo>
                    <a:pt x="4015351" y="73916"/>
                  </a:lnTo>
                  <a:lnTo>
                    <a:pt x="4056451" y="93144"/>
                  </a:lnTo>
                  <a:lnTo>
                    <a:pt x="4095510" y="114970"/>
                  </a:lnTo>
                  <a:lnTo>
                    <a:pt x="4132202" y="139500"/>
                  </a:lnTo>
                  <a:lnTo>
                    <a:pt x="4166201" y="166841"/>
                  </a:lnTo>
                  <a:lnTo>
                    <a:pt x="4197181" y="197102"/>
                  </a:lnTo>
                  <a:lnTo>
                    <a:pt x="4224815" y="230389"/>
                  </a:lnTo>
                  <a:lnTo>
                    <a:pt x="4248777" y="266810"/>
                  </a:lnTo>
                  <a:lnTo>
                    <a:pt x="4268741" y="306473"/>
                  </a:lnTo>
                  <a:lnTo>
                    <a:pt x="4284381" y="349484"/>
                  </a:lnTo>
                  <a:lnTo>
                    <a:pt x="4295370" y="395952"/>
                  </a:lnTo>
                  <a:lnTo>
                    <a:pt x="4300699" y="444510"/>
                  </a:lnTo>
                  <a:lnTo>
                    <a:pt x="4300304" y="493055"/>
                  </a:lnTo>
                  <a:lnTo>
                    <a:pt x="4295433" y="541611"/>
                  </a:lnTo>
                  <a:lnTo>
                    <a:pt x="4287337" y="590200"/>
                  </a:lnTo>
                  <a:lnTo>
                    <a:pt x="4277266" y="638846"/>
                  </a:lnTo>
                  <a:lnTo>
                    <a:pt x="4266469" y="687572"/>
                  </a:lnTo>
                  <a:lnTo>
                    <a:pt x="4256197" y="736402"/>
                  </a:lnTo>
                  <a:lnTo>
                    <a:pt x="4247699" y="785358"/>
                  </a:lnTo>
                  <a:lnTo>
                    <a:pt x="4242225" y="834464"/>
                  </a:lnTo>
                  <a:lnTo>
                    <a:pt x="4241025" y="883743"/>
                  </a:lnTo>
                  <a:lnTo>
                    <a:pt x="4242353" y="900421"/>
                  </a:lnTo>
                  <a:lnTo>
                    <a:pt x="4242436" y="901466"/>
                  </a:lnTo>
                  <a:lnTo>
                    <a:pt x="4242525" y="902588"/>
                  </a:lnTo>
                  <a:close/>
                </a:path>
                <a:path w="4573905" h="1483359">
                  <a:moveTo>
                    <a:pt x="4573816" y="1483241"/>
                  </a:moveTo>
                  <a:lnTo>
                    <a:pt x="16317" y="1483241"/>
                  </a:lnTo>
                  <a:lnTo>
                    <a:pt x="14827" y="1477119"/>
                  </a:lnTo>
                  <a:lnTo>
                    <a:pt x="3995" y="1428010"/>
                  </a:lnTo>
                  <a:lnTo>
                    <a:pt x="0" y="1407443"/>
                  </a:lnTo>
                  <a:lnTo>
                    <a:pt x="0" y="941125"/>
                  </a:lnTo>
                  <a:lnTo>
                    <a:pt x="14300" y="897208"/>
                  </a:lnTo>
                  <a:lnTo>
                    <a:pt x="32649" y="853110"/>
                  </a:lnTo>
                  <a:lnTo>
                    <a:pt x="54840" y="810255"/>
                  </a:lnTo>
                  <a:lnTo>
                    <a:pt x="82208" y="766804"/>
                  </a:lnTo>
                  <a:lnTo>
                    <a:pt x="112127" y="727212"/>
                  </a:lnTo>
                  <a:lnTo>
                    <a:pt x="144426" y="691356"/>
                  </a:lnTo>
                  <a:lnTo>
                    <a:pt x="178932" y="659109"/>
                  </a:lnTo>
                  <a:lnTo>
                    <a:pt x="215474" y="630347"/>
                  </a:lnTo>
                  <a:lnTo>
                    <a:pt x="253879" y="604944"/>
                  </a:lnTo>
                  <a:lnTo>
                    <a:pt x="293976" y="582777"/>
                  </a:lnTo>
                  <a:lnTo>
                    <a:pt x="335593" y="563719"/>
                  </a:lnTo>
                  <a:lnTo>
                    <a:pt x="378557" y="547647"/>
                  </a:lnTo>
                  <a:lnTo>
                    <a:pt x="422697" y="534434"/>
                  </a:lnTo>
                  <a:lnTo>
                    <a:pt x="467841" y="523957"/>
                  </a:lnTo>
                  <a:lnTo>
                    <a:pt x="513817" y="516090"/>
                  </a:lnTo>
                  <a:lnTo>
                    <a:pt x="560452" y="510707"/>
                  </a:lnTo>
                  <a:lnTo>
                    <a:pt x="607574" y="507685"/>
                  </a:lnTo>
                  <a:lnTo>
                    <a:pt x="655013" y="506899"/>
                  </a:lnTo>
                  <a:lnTo>
                    <a:pt x="702595" y="508222"/>
                  </a:lnTo>
                  <a:lnTo>
                    <a:pt x="750150" y="511531"/>
                  </a:lnTo>
                  <a:lnTo>
                    <a:pt x="797504" y="516700"/>
                  </a:lnTo>
                  <a:lnTo>
                    <a:pt x="844485" y="523605"/>
                  </a:lnTo>
                  <a:lnTo>
                    <a:pt x="890923" y="532120"/>
                  </a:lnTo>
                  <a:lnTo>
                    <a:pt x="936645" y="542120"/>
                  </a:lnTo>
                  <a:lnTo>
                    <a:pt x="981478" y="553482"/>
                  </a:lnTo>
                  <a:lnTo>
                    <a:pt x="1025251" y="566078"/>
                  </a:lnTo>
                  <a:lnTo>
                    <a:pt x="1067792" y="579786"/>
                  </a:lnTo>
                  <a:lnTo>
                    <a:pt x="1110398" y="595087"/>
                  </a:lnTo>
                  <a:lnTo>
                    <a:pt x="1153425" y="612035"/>
                  </a:lnTo>
                  <a:lnTo>
                    <a:pt x="1196792" y="630347"/>
                  </a:lnTo>
                  <a:lnTo>
                    <a:pt x="1240649" y="649835"/>
                  </a:lnTo>
                  <a:lnTo>
                    <a:pt x="1284798" y="670167"/>
                  </a:lnTo>
                  <a:lnTo>
                    <a:pt x="1464409" y="754976"/>
                  </a:lnTo>
                  <a:lnTo>
                    <a:pt x="1509947" y="775749"/>
                  </a:lnTo>
                  <a:lnTo>
                    <a:pt x="1555690" y="795832"/>
                  </a:lnTo>
                  <a:lnTo>
                    <a:pt x="1601615" y="814963"/>
                  </a:lnTo>
                  <a:lnTo>
                    <a:pt x="1647698" y="832883"/>
                  </a:lnTo>
                  <a:lnTo>
                    <a:pt x="1693915" y="849332"/>
                  </a:lnTo>
                  <a:lnTo>
                    <a:pt x="1740241" y="864051"/>
                  </a:lnTo>
                  <a:lnTo>
                    <a:pt x="1786654" y="876779"/>
                  </a:lnTo>
                  <a:lnTo>
                    <a:pt x="1833128" y="887257"/>
                  </a:lnTo>
                  <a:lnTo>
                    <a:pt x="1879640" y="895224"/>
                  </a:lnTo>
                  <a:lnTo>
                    <a:pt x="1926166" y="900421"/>
                  </a:lnTo>
                  <a:lnTo>
                    <a:pt x="1972683" y="902588"/>
                  </a:lnTo>
                  <a:lnTo>
                    <a:pt x="4242525" y="902588"/>
                  </a:lnTo>
                  <a:lnTo>
                    <a:pt x="4244888" y="932267"/>
                  </a:lnTo>
                  <a:lnTo>
                    <a:pt x="4253473" y="979100"/>
                  </a:lnTo>
                  <a:lnTo>
                    <a:pt x="4266337" y="1024407"/>
                  </a:lnTo>
                  <a:lnTo>
                    <a:pt x="4283039" y="1068355"/>
                  </a:lnTo>
                  <a:lnTo>
                    <a:pt x="4303135" y="1111110"/>
                  </a:lnTo>
                  <a:lnTo>
                    <a:pt x="4326183" y="1152839"/>
                  </a:lnTo>
                  <a:lnTo>
                    <a:pt x="4351739" y="1193706"/>
                  </a:lnTo>
                  <a:lnTo>
                    <a:pt x="4379362" y="1233879"/>
                  </a:lnTo>
                  <a:lnTo>
                    <a:pt x="4408609" y="1273523"/>
                  </a:lnTo>
                  <a:lnTo>
                    <a:pt x="4439037" y="1312805"/>
                  </a:lnTo>
                  <a:lnTo>
                    <a:pt x="4470203" y="1351891"/>
                  </a:lnTo>
                  <a:lnTo>
                    <a:pt x="4501664" y="1390946"/>
                  </a:lnTo>
                  <a:lnTo>
                    <a:pt x="4532979" y="1430138"/>
                  </a:lnTo>
                  <a:lnTo>
                    <a:pt x="4563704" y="1469631"/>
                  </a:lnTo>
                  <a:lnTo>
                    <a:pt x="4573816" y="1483241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39821"/>
              <a:ext cx="2368545" cy="4247178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0" y="0"/>
            <a:ext cx="1757045" cy="2155190"/>
          </a:xfrm>
          <a:custGeom>
            <a:avLst/>
            <a:gdLst/>
            <a:ahLst/>
            <a:cxnLst/>
            <a:rect l="l" t="t" r="r" b="b"/>
            <a:pathLst>
              <a:path w="1757045" h="2155190">
                <a:moveTo>
                  <a:pt x="0" y="250202"/>
                </a:moveTo>
                <a:lnTo>
                  <a:pt x="0" y="179926"/>
                </a:lnTo>
                <a:lnTo>
                  <a:pt x="46757" y="160401"/>
                </a:lnTo>
                <a:lnTo>
                  <a:pt x="93817" y="135972"/>
                </a:lnTo>
                <a:lnTo>
                  <a:pt x="138606" y="107714"/>
                </a:lnTo>
                <a:lnTo>
                  <a:pt x="181124" y="75627"/>
                </a:lnTo>
                <a:lnTo>
                  <a:pt x="221370" y="39712"/>
                </a:lnTo>
                <a:lnTo>
                  <a:pt x="257462" y="3614"/>
                </a:lnTo>
                <a:lnTo>
                  <a:pt x="260924" y="0"/>
                </a:lnTo>
                <a:lnTo>
                  <a:pt x="348311" y="0"/>
                </a:lnTo>
                <a:lnTo>
                  <a:pt x="321050" y="29322"/>
                </a:lnTo>
                <a:lnTo>
                  <a:pt x="294054" y="57488"/>
                </a:lnTo>
                <a:lnTo>
                  <a:pt x="266719" y="85215"/>
                </a:lnTo>
                <a:lnTo>
                  <a:pt x="239046" y="112503"/>
                </a:lnTo>
                <a:lnTo>
                  <a:pt x="201335" y="143731"/>
                </a:lnTo>
                <a:lnTo>
                  <a:pt x="161863" y="171966"/>
                </a:lnTo>
                <a:lnTo>
                  <a:pt x="120631" y="197207"/>
                </a:lnTo>
                <a:lnTo>
                  <a:pt x="77639" y="219454"/>
                </a:lnTo>
                <a:lnTo>
                  <a:pt x="32887" y="238706"/>
                </a:lnTo>
                <a:lnTo>
                  <a:pt x="0" y="250202"/>
                </a:lnTo>
                <a:close/>
              </a:path>
              <a:path w="1757045" h="2155190">
                <a:moveTo>
                  <a:pt x="1756665" y="842698"/>
                </a:moveTo>
                <a:lnTo>
                  <a:pt x="1742206" y="825201"/>
                </a:lnTo>
                <a:lnTo>
                  <a:pt x="1675526" y="745263"/>
                </a:lnTo>
                <a:lnTo>
                  <a:pt x="1656587" y="720734"/>
                </a:lnTo>
                <a:lnTo>
                  <a:pt x="1619155" y="671339"/>
                </a:lnTo>
                <a:lnTo>
                  <a:pt x="1571426" y="604787"/>
                </a:lnTo>
                <a:lnTo>
                  <a:pt x="1543223" y="562437"/>
                </a:lnTo>
                <a:lnTo>
                  <a:pt x="1516050" y="519425"/>
                </a:lnTo>
                <a:lnTo>
                  <a:pt x="1489907" y="475750"/>
                </a:lnTo>
                <a:lnTo>
                  <a:pt x="1464794" y="431414"/>
                </a:lnTo>
                <a:lnTo>
                  <a:pt x="1440711" y="386415"/>
                </a:lnTo>
                <a:lnTo>
                  <a:pt x="1417656" y="340754"/>
                </a:lnTo>
                <a:lnTo>
                  <a:pt x="1396418" y="294303"/>
                </a:lnTo>
                <a:lnTo>
                  <a:pt x="1375981" y="247506"/>
                </a:lnTo>
                <a:lnTo>
                  <a:pt x="1356345" y="200365"/>
                </a:lnTo>
                <a:lnTo>
                  <a:pt x="1337509" y="152878"/>
                </a:lnTo>
                <a:lnTo>
                  <a:pt x="1319473" y="105046"/>
                </a:lnTo>
                <a:lnTo>
                  <a:pt x="1302239" y="56870"/>
                </a:lnTo>
                <a:lnTo>
                  <a:pt x="1285086" y="7178"/>
                </a:lnTo>
                <a:lnTo>
                  <a:pt x="1282646" y="0"/>
                </a:lnTo>
                <a:lnTo>
                  <a:pt x="1359608" y="0"/>
                </a:lnTo>
                <a:lnTo>
                  <a:pt x="1373770" y="41130"/>
                </a:lnTo>
                <a:lnTo>
                  <a:pt x="1390819" y="88581"/>
                </a:lnTo>
                <a:lnTo>
                  <a:pt x="1408495" y="135792"/>
                </a:lnTo>
                <a:lnTo>
                  <a:pt x="1426799" y="182760"/>
                </a:lnTo>
                <a:lnTo>
                  <a:pt x="1445731" y="229488"/>
                </a:lnTo>
                <a:lnTo>
                  <a:pt x="1467135" y="276982"/>
                </a:lnTo>
                <a:lnTo>
                  <a:pt x="1489658" y="323780"/>
                </a:lnTo>
                <a:lnTo>
                  <a:pt x="1513300" y="369884"/>
                </a:lnTo>
                <a:lnTo>
                  <a:pt x="1538061" y="415293"/>
                </a:lnTo>
                <a:lnTo>
                  <a:pt x="1563941" y="460008"/>
                </a:lnTo>
                <a:lnTo>
                  <a:pt x="1590939" y="504027"/>
                </a:lnTo>
                <a:lnTo>
                  <a:pt x="1619056" y="547352"/>
                </a:lnTo>
                <a:lnTo>
                  <a:pt x="1648291" y="589982"/>
                </a:lnTo>
                <a:lnTo>
                  <a:pt x="1678645" y="631917"/>
                </a:lnTo>
                <a:lnTo>
                  <a:pt x="1709132" y="672044"/>
                </a:lnTo>
                <a:lnTo>
                  <a:pt x="1740388" y="711553"/>
                </a:lnTo>
                <a:lnTo>
                  <a:pt x="1756665" y="731320"/>
                </a:lnTo>
                <a:lnTo>
                  <a:pt x="1756665" y="842698"/>
                </a:lnTo>
                <a:close/>
              </a:path>
              <a:path w="1757045" h="2155190">
                <a:moveTo>
                  <a:pt x="1461497" y="1997356"/>
                </a:moveTo>
                <a:lnTo>
                  <a:pt x="1189345" y="1997356"/>
                </a:lnTo>
                <a:lnTo>
                  <a:pt x="1239331" y="1995706"/>
                </a:lnTo>
                <a:lnTo>
                  <a:pt x="1267991" y="1993172"/>
                </a:lnTo>
                <a:lnTo>
                  <a:pt x="1324140" y="1982253"/>
                </a:lnTo>
                <a:lnTo>
                  <a:pt x="1399492" y="1954245"/>
                </a:lnTo>
                <a:lnTo>
                  <a:pt x="1445817" y="1932142"/>
                </a:lnTo>
                <a:lnTo>
                  <a:pt x="1490605" y="1907559"/>
                </a:lnTo>
                <a:lnTo>
                  <a:pt x="1533854" y="1880496"/>
                </a:lnTo>
                <a:lnTo>
                  <a:pt x="1575565" y="1850953"/>
                </a:lnTo>
                <a:lnTo>
                  <a:pt x="1615738" y="1818928"/>
                </a:lnTo>
                <a:lnTo>
                  <a:pt x="1657233" y="1781507"/>
                </a:lnTo>
                <a:lnTo>
                  <a:pt x="1697372" y="1742778"/>
                </a:lnTo>
                <a:lnTo>
                  <a:pt x="1736156" y="1702743"/>
                </a:lnTo>
                <a:lnTo>
                  <a:pt x="1756665" y="1680089"/>
                </a:lnTo>
                <a:lnTo>
                  <a:pt x="1756665" y="1774132"/>
                </a:lnTo>
                <a:lnTo>
                  <a:pt x="1710217" y="1820418"/>
                </a:lnTo>
                <a:lnTo>
                  <a:pt x="1675006" y="1853244"/>
                </a:lnTo>
                <a:lnTo>
                  <a:pt x="1636091" y="1885980"/>
                </a:lnTo>
                <a:lnTo>
                  <a:pt x="1595788" y="1916520"/>
                </a:lnTo>
                <a:lnTo>
                  <a:pt x="1554209" y="1944786"/>
                </a:lnTo>
                <a:lnTo>
                  <a:pt x="1511020" y="1971008"/>
                </a:lnTo>
                <a:lnTo>
                  <a:pt x="1466555" y="1994956"/>
                </a:lnTo>
                <a:lnTo>
                  <a:pt x="1461497" y="1997356"/>
                </a:lnTo>
                <a:close/>
              </a:path>
              <a:path w="1757045" h="2155190">
                <a:moveTo>
                  <a:pt x="265403" y="2089294"/>
                </a:moveTo>
                <a:lnTo>
                  <a:pt x="60224" y="2089294"/>
                </a:lnTo>
                <a:lnTo>
                  <a:pt x="87253" y="2087864"/>
                </a:lnTo>
                <a:lnTo>
                  <a:pt x="114271" y="2084095"/>
                </a:lnTo>
                <a:lnTo>
                  <a:pt x="170608" y="2064761"/>
                </a:lnTo>
                <a:lnTo>
                  <a:pt x="223449" y="2037301"/>
                </a:lnTo>
                <a:lnTo>
                  <a:pt x="258254" y="2013286"/>
                </a:lnTo>
                <a:lnTo>
                  <a:pt x="292731" y="1988816"/>
                </a:lnTo>
                <a:lnTo>
                  <a:pt x="326880" y="1963891"/>
                </a:lnTo>
                <a:lnTo>
                  <a:pt x="360703" y="1938513"/>
                </a:lnTo>
                <a:lnTo>
                  <a:pt x="374693" y="1929467"/>
                </a:lnTo>
                <a:lnTo>
                  <a:pt x="417891" y="1904198"/>
                </a:lnTo>
                <a:lnTo>
                  <a:pt x="486868" y="1876354"/>
                </a:lnTo>
                <a:lnTo>
                  <a:pt x="560344" y="1864163"/>
                </a:lnTo>
                <a:lnTo>
                  <a:pt x="607988" y="1865142"/>
                </a:lnTo>
                <a:lnTo>
                  <a:pt x="655205" y="1869116"/>
                </a:lnTo>
                <a:lnTo>
                  <a:pt x="701996" y="1876084"/>
                </a:lnTo>
                <a:lnTo>
                  <a:pt x="748061" y="1885980"/>
                </a:lnTo>
                <a:lnTo>
                  <a:pt x="794298" y="1898998"/>
                </a:lnTo>
                <a:lnTo>
                  <a:pt x="892129" y="1930985"/>
                </a:lnTo>
                <a:lnTo>
                  <a:pt x="566990" y="1930985"/>
                </a:lnTo>
                <a:lnTo>
                  <a:pt x="525448" y="1935667"/>
                </a:lnTo>
                <a:lnTo>
                  <a:pt x="485106" y="1946841"/>
                </a:lnTo>
                <a:lnTo>
                  <a:pt x="445966" y="1964510"/>
                </a:lnTo>
                <a:lnTo>
                  <a:pt x="409897" y="1986051"/>
                </a:lnTo>
                <a:lnTo>
                  <a:pt x="364313" y="2019004"/>
                </a:lnTo>
                <a:lnTo>
                  <a:pt x="330164" y="2043929"/>
                </a:lnTo>
                <a:lnTo>
                  <a:pt x="295687" y="2068399"/>
                </a:lnTo>
                <a:lnTo>
                  <a:pt x="265403" y="2089294"/>
                </a:lnTo>
                <a:close/>
              </a:path>
              <a:path w="1757045" h="2155190">
                <a:moveTo>
                  <a:pt x="609734" y="1932794"/>
                </a:moveTo>
                <a:lnTo>
                  <a:pt x="566990" y="1930985"/>
                </a:lnTo>
                <a:lnTo>
                  <a:pt x="892129" y="1930985"/>
                </a:lnTo>
                <a:lnTo>
                  <a:pt x="894549" y="1931754"/>
                </a:lnTo>
                <a:lnTo>
                  <a:pt x="614933" y="1931754"/>
                </a:lnTo>
                <a:lnTo>
                  <a:pt x="609734" y="1932794"/>
                </a:lnTo>
                <a:close/>
              </a:path>
              <a:path w="1757045" h="2155190">
                <a:moveTo>
                  <a:pt x="1191147" y="2064761"/>
                </a:moveTo>
                <a:lnTo>
                  <a:pt x="1183884" y="2064761"/>
                </a:lnTo>
                <a:lnTo>
                  <a:pt x="1153313" y="2063212"/>
                </a:lnTo>
                <a:lnTo>
                  <a:pt x="1088585" y="2055152"/>
                </a:lnTo>
                <a:lnTo>
                  <a:pt x="1028001" y="2041853"/>
                </a:lnTo>
                <a:lnTo>
                  <a:pt x="971852" y="2026255"/>
                </a:lnTo>
                <a:lnTo>
                  <a:pt x="791179" y="1967630"/>
                </a:lnTo>
                <a:lnTo>
                  <a:pt x="747842" y="1954982"/>
                </a:lnTo>
                <a:lnTo>
                  <a:pt x="704023" y="1944786"/>
                </a:lnTo>
                <a:lnTo>
                  <a:pt x="659720" y="1937044"/>
                </a:lnTo>
                <a:lnTo>
                  <a:pt x="614933" y="1931754"/>
                </a:lnTo>
                <a:lnTo>
                  <a:pt x="894549" y="1931754"/>
                </a:lnTo>
                <a:lnTo>
                  <a:pt x="992052" y="1962094"/>
                </a:lnTo>
                <a:lnTo>
                  <a:pt x="1041770" y="1976989"/>
                </a:lnTo>
                <a:lnTo>
                  <a:pt x="1090563" y="1987997"/>
                </a:lnTo>
                <a:lnTo>
                  <a:pt x="1139755" y="1994786"/>
                </a:lnTo>
                <a:lnTo>
                  <a:pt x="1189345" y="1997356"/>
                </a:lnTo>
                <a:lnTo>
                  <a:pt x="1461497" y="1997356"/>
                </a:lnTo>
                <a:lnTo>
                  <a:pt x="1420703" y="2016708"/>
                </a:lnTo>
                <a:lnTo>
                  <a:pt x="1373465" y="2036261"/>
                </a:lnTo>
                <a:lnTo>
                  <a:pt x="1327472" y="2049701"/>
                </a:lnTo>
                <a:lnTo>
                  <a:pt x="1280859" y="2058947"/>
                </a:lnTo>
                <a:lnTo>
                  <a:pt x="1233629" y="2064000"/>
                </a:lnTo>
                <a:lnTo>
                  <a:pt x="1191147" y="2064761"/>
                </a:lnTo>
                <a:close/>
              </a:path>
              <a:path w="1757045" h="2155190">
                <a:moveTo>
                  <a:pt x="71169" y="2154900"/>
                </a:moveTo>
                <a:lnTo>
                  <a:pt x="29435" y="2154097"/>
                </a:lnTo>
                <a:lnTo>
                  <a:pt x="0" y="2150223"/>
                </a:lnTo>
                <a:lnTo>
                  <a:pt x="0" y="2083236"/>
                </a:lnTo>
                <a:lnTo>
                  <a:pt x="6132" y="2085135"/>
                </a:lnTo>
                <a:lnTo>
                  <a:pt x="33184" y="2088385"/>
                </a:lnTo>
                <a:lnTo>
                  <a:pt x="60224" y="2089294"/>
                </a:lnTo>
                <a:lnTo>
                  <a:pt x="265403" y="2089294"/>
                </a:lnTo>
                <a:lnTo>
                  <a:pt x="260882" y="2092414"/>
                </a:lnTo>
                <a:lnTo>
                  <a:pt x="208673" y="2120217"/>
                </a:lnTo>
                <a:lnTo>
                  <a:pt x="153783" y="2142328"/>
                </a:lnTo>
                <a:lnTo>
                  <a:pt x="112618" y="2150977"/>
                </a:lnTo>
                <a:lnTo>
                  <a:pt x="71169" y="2154900"/>
                </a:lnTo>
                <a:close/>
              </a:path>
            </a:pathLst>
          </a:custGeom>
          <a:solidFill>
            <a:srgbClr val="000000">
              <a:alpha val="98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15" y="0"/>
            <a:ext cx="995477" cy="95870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878522" y="231858"/>
            <a:ext cx="2278600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spc="-10" dirty="0">
                <a:latin typeface="Arial"/>
                <a:cs typeface="Arial"/>
              </a:rPr>
              <a:t>UDEASEG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22630" y="2795265"/>
            <a:ext cx="6257925" cy="1285875"/>
          </a:xfrm>
          <a:custGeom>
            <a:avLst/>
            <a:gdLst/>
            <a:ahLst/>
            <a:cxnLst/>
            <a:rect l="l" t="t" r="r" b="b"/>
            <a:pathLst>
              <a:path w="6257925" h="1285875">
                <a:moveTo>
                  <a:pt x="6257630" y="1285874"/>
                </a:moveTo>
                <a:lnTo>
                  <a:pt x="0" y="1285874"/>
                </a:lnTo>
                <a:lnTo>
                  <a:pt x="0" y="0"/>
                </a:lnTo>
                <a:lnTo>
                  <a:pt x="6257630" y="0"/>
                </a:lnTo>
                <a:lnTo>
                  <a:pt x="6257630" y="1285874"/>
                </a:lnTo>
                <a:close/>
              </a:path>
            </a:pathLst>
          </a:custGeom>
          <a:solidFill>
            <a:srgbClr val="C28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6936" y="2795265"/>
            <a:ext cx="5634355" cy="1285875"/>
          </a:xfrm>
          <a:custGeom>
            <a:avLst/>
            <a:gdLst/>
            <a:ahLst/>
            <a:cxnLst/>
            <a:rect l="l" t="t" r="r" b="b"/>
            <a:pathLst>
              <a:path w="5634355" h="1285875">
                <a:moveTo>
                  <a:pt x="5634332" y="1285874"/>
                </a:moveTo>
                <a:lnTo>
                  <a:pt x="0" y="1285874"/>
                </a:lnTo>
                <a:lnTo>
                  <a:pt x="0" y="0"/>
                </a:lnTo>
                <a:lnTo>
                  <a:pt x="5634332" y="0"/>
                </a:lnTo>
                <a:lnTo>
                  <a:pt x="5634332" y="1285874"/>
                </a:lnTo>
                <a:close/>
              </a:path>
            </a:pathLst>
          </a:custGeom>
          <a:solidFill>
            <a:srgbClr val="C280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2626" y="4147819"/>
            <a:ext cx="11958955" cy="5721985"/>
          </a:xfrm>
          <a:custGeom>
            <a:avLst/>
            <a:gdLst/>
            <a:ahLst/>
            <a:cxnLst/>
            <a:rect l="l" t="t" r="r" b="b"/>
            <a:pathLst>
              <a:path w="11958955" h="5721984">
                <a:moveTo>
                  <a:pt x="6257633" y="0"/>
                </a:moveTo>
                <a:lnTo>
                  <a:pt x="0" y="0"/>
                </a:lnTo>
                <a:lnTo>
                  <a:pt x="0" y="5721756"/>
                </a:lnTo>
                <a:lnTo>
                  <a:pt x="6257633" y="5721756"/>
                </a:lnTo>
                <a:lnTo>
                  <a:pt x="6257633" y="0"/>
                </a:lnTo>
                <a:close/>
              </a:path>
              <a:path w="11958955" h="5721984">
                <a:moveTo>
                  <a:pt x="11958638" y="0"/>
                </a:moveTo>
                <a:lnTo>
                  <a:pt x="6324308" y="0"/>
                </a:lnTo>
                <a:lnTo>
                  <a:pt x="6324308" y="5721756"/>
                </a:lnTo>
                <a:lnTo>
                  <a:pt x="11958638" y="5721756"/>
                </a:lnTo>
                <a:lnTo>
                  <a:pt x="119586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15453" y="200685"/>
            <a:ext cx="9655810" cy="2181366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 marR="5080" indent="864235" algn="ctr">
              <a:lnSpc>
                <a:spcPts val="7950"/>
              </a:lnSpc>
              <a:spcBef>
                <a:spcPts val="1010"/>
              </a:spcBef>
            </a:pPr>
            <a:r>
              <a:rPr sz="7300" spc="-10" dirty="0">
                <a:solidFill>
                  <a:srgbClr val="000000"/>
                </a:solidFill>
                <a:latin typeface="Times New Roman"/>
                <a:cs typeface="Times New Roman"/>
              </a:rPr>
              <a:t>OBLIGACIONES: DECLARACIONES</a:t>
            </a:r>
            <a:endParaRPr sz="73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9247" y="3182805"/>
            <a:ext cx="4886960" cy="26975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370">
              <a:lnSpc>
                <a:spcPct val="100000"/>
              </a:lnSpc>
              <a:spcBef>
                <a:spcPts val="95"/>
              </a:spcBef>
            </a:pPr>
            <a:r>
              <a:rPr sz="2400" b="1" spc="-40" dirty="0">
                <a:latin typeface="Times New Roman"/>
                <a:cs typeface="Times New Roman"/>
              </a:rPr>
              <a:t>Artículo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103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Times New Roman"/>
                <a:cs typeface="Times New Roman"/>
              </a:rPr>
              <a:t>último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55" dirty="0">
                <a:latin typeface="Times New Roman"/>
                <a:cs typeface="Times New Roman"/>
              </a:rPr>
              <a:t>parágrafo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LAA.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100965" algn="just">
              <a:lnSpc>
                <a:spcPct val="100000"/>
              </a:lnSpc>
            </a:pPr>
            <a:endParaRPr lang="es-ES" sz="2500" spc="45" dirty="0">
              <a:latin typeface="Times New Roman"/>
              <a:cs typeface="Times New Roman"/>
            </a:endParaRPr>
          </a:p>
          <a:p>
            <a:pPr marL="12700" marR="100965" algn="just">
              <a:lnSpc>
                <a:spcPct val="100000"/>
              </a:lnSpc>
            </a:pPr>
            <a:r>
              <a:rPr sz="2500" spc="45" dirty="0">
                <a:latin typeface="Times New Roman"/>
                <a:cs typeface="Times New Roman"/>
              </a:rPr>
              <a:t>·Declaración</a:t>
            </a:r>
            <a:r>
              <a:rPr sz="2500" spc="320" dirty="0">
                <a:latin typeface="Times New Roman"/>
                <a:cs typeface="Times New Roman"/>
              </a:rPr>
              <a:t> </a:t>
            </a:r>
            <a:r>
              <a:rPr sz="2500" spc="114" dirty="0">
                <a:latin typeface="Times New Roman"/>
                <a:cs typeface="Times New Roman"/>
              </a:rPr>
              <a:t>Jurada</a:t>
            </a:r>
            <a:r>
              <a:rPr sz="2500" spc="325" dirty="0">
                <a:latin typeface="Times New Roman"/>
                <a:cs typeface="Times New Roman"/>
              </a:rPr>
              <a:t> </a:t>
            </a:r>
            <a:r>
              <a:rPr sz="2500" spc="50" dirty="0">
                <a:latin typeface="Times New Roman"/>
                <a:cs typeface="Times New Roman"/>
              </a:rPr>
              <a:t>de</a:t>
            </a:r>
            <a:r>
              <a:rPr sz="2500" spc="325" dirty="0">
                <a:latin typeface="Times New Roman"/>
                <a:cs typeface="Times New Roman"/>
              </a:rPr>
              <a:t> </a:t>
            </a:r>
            <a:r>
              <a:rPr sz="2500" spc="55" dirty="0">
                <a:latin typeface="Times New Roman"/>
                <a:cs typeface="Times New Roman"/>
              </a:rPr>
              <a:t>encontrase </a:t>
            </a:r>
            <a:r>
              <a:rPr sz="2500" spc="50" dirty="0">
                <a:latin typeface="Times New Roman"/>
                <a:cs typeface="Times New Roman"/>
              </a:rPr>
              <a:t>en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el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ejercicio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spc="50" dirty="0">
                <a:latin typeface="Times New Roman"/>
                <a:cs typeface="Times New Roman"/>
              </a:rPr>
              <a:t>de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la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spc="55" dirty="0">
                <a:latin typeface="Times New Roman"/>
                <a:cs typeface="Times New Roman"/>
              </a:rPr>
              <a:t>actividad</a:t>
            </a:r>
            <a:r>
              <a:rPr sz="2500" spc="330" dirty="0">
                <a:latin typeface="Times New Roman"/>
                <a:cs typeface="Times New Roman"/>
              </a:rPr>
              <a:t> </a:t>
            </a:r>
            <a:r>
              <a:rPr sz="2500" spc="100" dirty="0">
                <a:latin typeface="Times New Roman"/>
                <a:cs typeface="Times New Roman"/>
              </a:rPr>
              <a:t>para </a:t>
            </a:r>
            <a:r>
              <a:rPr sz="2500" dirty="0">
                <a:latin typeface="Times New Roman"/>
                <a:cs typeface="Times New Roman"/>
              </a:rPr>
              <a:t>la</a:t>
            </a:r>
            <a:r>
              <a:rPr sz="2500" spc="459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cual</a:t>
            </a:r>
            <a:r>
              <a:rPr sz="2500" spc="459" dirty="0">
                <a:latin typeface="Times New Roman"/>
                <a:cs typeface="Times New Roman"/>
              </a:rPr>
              <a:t> </a:t>
            </a:r>
            <a:r>
              <a:rPr sz="2500" dirty="0" err="1">
                <a:latin typeface="Times New Roman"/>
                <a:cs typeface="Times New Roman"/>
              </a:rPr>
              <a:t>fue</a:t>
            </a:r>
            <a:r>
              <a:rPr sz="2500" spc="465" dirty="0">
                <a:latin typeface="Times New Roman"/>
                <a:cs typeface="Times New Roman"/>
              </a:rPr>
              <a:t> </a:t>
            </a:r>
            <a:r>
              <a:rPr sz="2500" spc="85" dirty="0" err="1">
                <a:latin typeface="Times New Roman"/>
                <a:cs typeface="Times New Roman"/>
              </a:rPr>
              <a:t>autorizado</a:t>
            </a:r>
            <a:r>
              <a:rPr lang="es-ES" sz="2500" spc="85" dirty="0"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3"/>
          </p:nvPr>
        </p:nvSpPr>
        <p:spPr>
          <a:xfrm>
            <a:off x="9217291" y="2851125"/>
            <a:ext cx="5266055" cy="6188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121920" indent="299720">
              <a:lnSpc>
                <a:spcPct val="115700"/>
              </a:lnSpc>
              <a:spcBef>
                <a:spcPts val="100"/>
              </a:spcBef>
            </a:pPr>
            <a:r>
              <a:rPr spc="-45" dirty="0"/>
              <a:t>Artículo</a:t>
            </a:r>
            <a:r>
              <a:rPr spc="-85" dirty="0"/>
              <a:t> </a:t>
            </a:r>
            <a:r>
              <a:rPr dirty="0"/>
              <a:t>59</a:t>
            </a:r>
            <a:r>
              <a:rPr spc="-85" dirty="0"/>
              <a:t> </a:t>
            </a:r>
            <a:r>
              <a:rPr spc="-20" dirty="0"/>
              <a:t>de</a:t>
            </a:r>
            <a:r>
              <a:rPr spc="-85" dirty="0"/>
              <a:t> </a:t>
            </a:r>
            <a:r>
              <a:rPr dirty="0"/>
              <a:t>las</a:t>
            </a:r>
            <a:r>
              <a:rPr spc="-85" dirty="0"/>
              <a:t> </a:t>
            </a:r>
            <a:r>
              <a:rPr spc="-25" dirty="0"/>
              <a:t>Normas</a:t>
            </a:r>
            <a:r>
              <a:rPr spc="-80" dirty="0"/>
              <a:t> </a:t>
            </a:r>
            <a:r>
              <a:rPr spc="-10" dirty="0"/>
              <a:t>sobre </a:t>
            </a:r>
            <a:r>
              <a:rPr dirty="0"/>
              <a:t>AR/LC/FT/FPADM</a:t>
            </a:r>
            <a:r>
              <a:rPr spc="15" dirty="0"/>
              <a:t> </a:t>
            </a:r>
            <a:r>
              <a:rPr dirty="0"/>
              <a:t>y</a:t>
            </a:r>
            <a:r>
              <a:rPr spc="20" dirty="0"/>
              <a:t> </a:t>
            </a:r>
            <a:r>
              <a:rPr spc="-20" dirty="0"/>
              <a:t>otros</a:t>
            </a:r>
            <a:r>
              <a:rPr spc="20" dirty="0"/>
              <a:t> </a:t>
            </a:r>
            <a:r>
              <a:rPr spc="-10" dirty="0"/>
              <a:t>ilícitos</a:t>
            </a:r>
          </a:p>
          <a:p>
            <a:pPr>
              <a:lnSpc>
                <a:spcPct val="100000"/>
              </a:lnSpc>
              <a:spcBef>
                <a:spcPts val="1015"/>
              </a:spcBef>
            </a:pPr>
            <a:endParaRPr spc="-10" dirty="0"/>
          </a:p>
          <a:p>
            <a:pPr marL="12700" marR="490220">
              <a:lnSpc>
                <a:spcPts val="2630"/>
              </a:lnSpc>
            </a:pPr>
            <a:endParaRPr lang="es-ES" sz="2300" b="0" spc="100" dirty="0">
              <a:latin typeface="Times New Roman"/>
              <a:cs typeface="Times New Roman"/>
            </a:endParaRPr>
          </a:p>
          <a:p>
            <a:pPr marL="12700" marR="490220" algn="just">
              <a:lnSpc>
                <a:spcPts val="2630"/>
              </a:lnSpc>
            </a:pPr>
            <a:r>
              <a:rPr sz="2300" b="0" spc="100" dirty="0">
                <a:latin typeface="Times New Roman"/>
                <a:cs typeface="Times New Roman"/>
              </a:rPr>
              <a:t>·Declaración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160" dirty="0">
                <a:latin typeface="Times New Roman"/>
                <a:cs typeface="Times New Roman"/>
              </a:rPr>
              <a:t>Jurada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de</a:t>
            </a:r>
            <a:r>
              <a:rPr sz="2300" b="0" spc="135" dirty="0">
                <a:latin typeface="Times New Roman"/>
                <a:cs typeface="Times New Roman"/>
              </a:rPr>
              <a:t> </a:t>
            </a:r>
            <a:r>
              <a:rPr sz="2300" b="0" spc="95" dirty="0">
                <a:latin typeface="Times New Roman"/>
                <a:cs typeface="Times New Roman"/>
              </a:rPr>
              <a:t>Origen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45" dirty="0">
                <a:latin typeface="Times New Roman"/>
                <a:cs typeface="Times New Roman"/>
              </a:rPr>
              <a:t>de </a:t>
            </a:r>
            <a:r>
              <a:rPr sz="2300" b="0" spc="160" dirty="0">
                <a:latin typeface="Times New Roman"/>
                <a:cs typeface="Times New Roman"/>
              </a:rPr>
              <a:t>Fondos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100" dirty="0">
                <a:latin typeface="Times New Roman"/>
                <a:cs typeface="Times New Roman"/>
              </a:rPr>
              <a:t>provenientes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de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80" dirty="0">
                <a:latin typeface="Times New Roman"/>
                <a:cs typeface="Times New Roman"/>
              </a:rPr>
              <a:t>la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100" dirty="0">
                <a:latin typeface="Times New Roman"/>
                <a:cs typeface="Times New Roman"/>
              </a:rPr>
              <a:t>actividad </a:t>
            </a:r>
            <a:r>
              <a:rPr sz="2300" b="0" spc="160" dirty="0">
                <a:latin typeface="Times New Roman"/>
                <a:cs typeface="Times New Roman"/>
              </a:rPr>
              <a:t>para</a:t>
            </a:r>
            <a:r>
              <a:rPr sz="2300" b="0" spc="120" dirty="0">
                <a:latin typeface="Times New Roman"/>
                <a:cs typeface="Times New Roman"/>
              </a:rPr>
              <a:t> </a:t>
            </a:r>
            <a:r>
              <a:rPr sz="2300" b="0" spc="80" dirty="0">
                <a:latin typeface="Times New Roman"/>
                <a:cs typeface="Times New Roman"/>
              </a:rPr>
              <a:t>la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90" dirty="0">
                <a:latin typeface="Times New Roman"/>
                <a:cs typeface="Times New Roman"/>
              </a:rPr>
              <a:t>cual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lang="es-VE" sz="2300" b="0" spc="120" dirty="0">
                <a:latin typeface="Times New Roman"/>
                <a:cs typeface="Times New Roman"/>
              </a:rPr>
              <a:t>fueron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130" dirty="0" err="1">
                <a:latin typeface="Times New Roman"/>
                <a:cs typeface="Times New Roman"/>
              </a:rPr>
              <a:t>autorizados</a:t>
            </a:r>
            <a:r>
              <a:rPr lang="es-ES" sz="2300" b="0" spc="125" dirty="0"/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2620"/>
              </a:lnSpc>
              <a:spcBef>
                <a:spcPts val="2615"/>
              </a:spcBef>
            </a:pPr>
            <a:r>
              <a:rPr sz="2300" b="0" spc="100" dirty="0">
                <a:latin typeface="Times New Roman"/>
                <a:cs typeface="Times New Roman"/>
              </a:rPr>
              <a:t>·Declaración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de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120" dirty="0">
                <a:latin typeface="Times New Roman"/>
                <a:cs typeface="Times New Roman"/>
              </a:rPr>
              <a:t>Conocimiento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45" dirty="0">
                <a:latin typeface="Times New Roman"/>
                <a:cs typeface="Times New Roman"/>
              </a:rPr>
              <a:t>en </a:t>
            </a:r>
            <a:r>
              <a:rPr sz="2300" b="0" spc="145" dirty="0">
                <a:latin typeface="Times New Roman"/>
                <a:cs typeface="Times New Roman"/>
              </a:rPr>
              <a:t>Materia</a:t>
            </a:r>
            <a:r>
              <a:rPr sz="2300" b="0" spc="120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de</a:t>
            </a:r>
            <a:r>
              <a:rPr sz="2300" b="0" spc="120" dirty="0">
                <a:latin typeface="Times New Roman"/>
                <a:cs typeface="Times New Roman"/>
              </a:rPr>
              <a:t> </a:t>
            </a:r>
            <a:r>
              <a:rPr sz="2300" b="0" spc="190" dirty="0">
                <a:latin typeface="Times New Roman"/>
                <a:cs typeface="Times New Roman"/>
              </a:rPr>
              <a:t>AR/LC/FT/FPADM</a:t>
            </a:r>
            <a:r>
              <a:rPr sz="2300" b="0" spc="120" dirty="0">
                <a:latin typeface="Times New Roman"/>
                <a:cs typeface="Times New Roman"/>
              </a:rPr>
              <a:t> </a:t>
            </a:r>
            <a:r>
              <a:rPr sz="2300" b="0" dirty="0">
                <a:latin typeface="Times New Roman"/>
                <a:cs typeface="Times New Roman"/>
              </a:rPr>
              <a:t>y</a:t>
            </a:r>
            <a:r>
              <a:rPr sz="2300" b="0" spc="120" dirty="0">
                <a:latin typeface="Times New Roman"/>
                <a:cs typeface="Times New Roman"/>
              </a:rPr>
              <a:t> </a:t>
            </a:r>
            <a:r>
              <a:rPr sz="2300" b="0" spc="125" dirty="0">
                <a:latin typeface="Times New Roman"/>
                <a:cs typeface="Times New Roman"/>
              </a:rPr>
              <a:t>otros </a:t>
            </a:r>
            <a:r>
              <a:rPr sz="2300" b="0" spc="70" dirty="0">
                <a:latin typeface="Times New Roman"/>
                <a:cs typeface="Times New Roman"/>
              </a:rPr>
              <a:t>ilícitos,</a:t>
            </a:r>
            <a:r>
              <a:rPr sz="2300" b="0" spc="120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de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130" dirty="0">
                <a:latin typeface="Times New Roman"/>
                <a:cs typeface="Times New Roman"/>
              </a:rPr>
              <a:t>conformidad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105" dirty="0">
                <a:latin typeface="Times New Roman"/>
                <a:cs typeface="Times New Roman"/>
              </a:rPr>
              <a:t>con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35" dirty="0">
                <a:latin typeface="Times New Roman"/>
                <a:cs typeface="Times New Roman"/>
              </a:rPr>
              <a:t>los </a:t>
            </a:r>
            <a:r>
              <a:rPr sz="2300" b="0" spc="130" dirty="0">
                <a:latin typeface="Times New Roman"/>
                <a:cs typeface="Times New Roman"/>
              </a:rPr>
              <a:t>formatos </a:t>
            </a:r>
            <a:r>
              <a:rPr sz="2300" b="0" spc="105" dirty="0">
                <a:latin typeface="Times New Roman"/>
                <a:cs typeface="Times New Roman"/>
              </a:rPr>
              <a:t>que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105" dirty="0">
                <a:latin typeface="Times New Roman"/>
                <a:cs typeface="Times New Roman"/>
              </a:rPr>
              <a:t>determine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55" dirty="0">
                <a:latin typeface="Times New Roman"/>
                <a:cs typeface="Times New Roman"/>
              </a:rPr>
              <a:t>la </a:t>
            </a:r>
            <a:r>
              <a:rPr sz="2300" b="0" spc="160" dirty="0">
                <a:latin typeface="Times New Roman"/>
                <a:cs typeface="Times New Roman"/>
              </a:rPr>
              <a:t>SUDEASEG.</a:t>
            </a:r>
            <a:endParaRPr sz="2300" dirty="0">
              <a:latin typeface="Times New Roman"/>
              <a:cs typeface="Times New Roman"/>
            </a:endParaRPr>
          </a:p>
          <a:p>
            <a:pPr marL="12700" algn="just">
              <a:lnSpc>
                <a:spcPts val="2695"/>
              </a:lnSpc>
              <a:spcBef>
                <a:spcPts val="2445"/>
              </a:spcBef>
            </a:pPr>
            <a:r>
              <a:rPr sz="2300" spc="145" dirty="0">
                <a:latin typeface="Times New Roman"/>
                <a:cs typeface="Times New Roman"/>
              </a:rPr>
              <a:t>Oportunidad:</a:t>
            </a:r>
            <a:r>
              <a:rPr sz="2300" spc="125" dirty="0">
                <a:latin typeface="Times New Roman"/>
                <a:cs typeface="Times New Roman"/>
              </a:rPr>
              <a:t> </a:t>
            </a:r>
            <a:r>
              <a:rPr sz="2300" b="0" spc="160" dirty="0">
                <a:latin typeface="Times New Roman"/>
                <a:cs typeface="Times New Roman"/>
              </a:rPr>
              <a:t>Dentro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de</a:t>
            </a:r>
            <a:r>
              <a:rPr sz="2300" b="0" spc="130" dirty="0">
                <a:latin typeface="Times New Roman"/>
                <a:cs typeface="Times New Roman"/>
              </a:rPr>
              <a:t> </a:t>
            </a:r>
            <a:r>
              <a:rPr sz="2300" b="0" spc="60" dirty="0">
                <a:latin typeface="Times New Roman"/>
                <a:cs typeface="Times New Roman"/>
              </a:rPr>
              <a:t>los</a:t>
            </a:r>
            <a:r>
              <a:rPr sz="2300" b="0" spc="125" dirty="0">
                <a:latin typeface="Times New Roman"/>
                <a:cs typeface="Times New Roman"/>
              </a:rPr>
              <a:t> </a:t>
            </a:r>
            <a:r>
              <a:rPr sz="2300" b="0" spc="75" dirty="0">
                <a:latin typeface="Times New Roman"/>
                <a:cs typeface="Times New Roman"/>
              </a:rPr>
              <a:t>sesenta</a:t>
            </a:r>
            <a:endParaRPr sz="2300" dirty="0">
              <a:latin typeface="Times New Roman"/>
              <a:cs typeface="Times New Roman"/>
            </a:endParaRPr>
          </a:p>
          <a:p>
            <a:pPr marL="12700" marR="149860" algn="just">
              <a:lnSpc>
                <a:spcPts val="2630"/>
              </a:lnSpc>
              <a:spcBef>
                <a:spcPts val="130"/>
              </a:spcBef>
            </a:pPr>
            <a:r>
              <a:rPr sz="2300" b="0" dirty="0">
                <a:latin typeface="Times New Roman"/>
                <a:cs typeface="Times New Roman"/>
              </a:rPr>
              <a:t>(60)</a:t>
            </a:r>
            <a:r>
              <a:rPr sz="2300" b="0" spc="150" dirty="0">
                <a:latin typeface="Times New Roman"/>
                <a:cs typeface="Times New Roman"/>
              </a:rPr>
              <a:t> </a:t>
            </a:r>
            <a:r>
              <a:rPr sz="2300" b="0" spc="90" dirty="0">
                <a:latin typeface="Times New Roman"/>
                <a:cs typeface="Times New Roman"/>
              </a:rPr>
              <a:t>días</a:t>
            </a:r>
            <a:r>
              <a:rPr sz="2300" b="0" spc="155" dirty="0">
                <a:latin typeface="Times New Roman"/>
                <a:cs typeface="Times New Roman"/>
              </a:rPr>
              <a:t> </a:t>
            </a:r>
            <a:r>
              <a:rPr sz="2300" b="0" spc="85" dirty="0">
                <a:latin typeface="Times New Roman"/>
                <a:cs typeface="Times New Roman"/>
              </a:rPr>
              <a:t>hábiles</a:t>
            </a:r>
            <a:r>
              <a:rPr sz="2300" b="0" spc="155" dirty="0">
                <a:latin typeface="Times New Roman"/>
                <a:cs typeface="Times New Roman"/>
              </a:rPr>
              <a:t> </a:t>
            </a:r>
            <a:r>
              <a:rPr sz="2300" b="0" spc="75" dirty="0">
                <a:latin typeface="Times New Roman"/>
                <a:cs typeface="Times New Roman"/>
              </a:rPr>
              <a:t>siguientes</a:t>
            </a:r>
            <a:r>
              <a:rPr sz="2300" b="0" spc="150" dirty="0">
                <a:latin typeface="Times New Roman"/>
                <a:cs typeface="Times New Roman"/>
              </a:rPr>
              <a:t> </a:t>
            </a:r>
            <a:r>
              <a:rPr sz="2300" b="0" spc="80" dirty="0">
                <a:latin typeface="Times New Roman"/>
                <a:cs typeface="Times New Roman"/>
              </a:rPr>
              <a:t>al</a:t>
            </a:r>
            <a:r>
              <a:rPr sz="2300" b="0" spc="155" dirty="0">
                <a:latin typeface="Times New Roman"/>
                <a:cs typeface="Times New Roman"/>
              </a:rPr>
              <a:t> </a:t>
            </a:r>
            <a:r>
              <a:rPr sz="2300" b="0" spc="70" dirty="0">
                <a:latin typeface="Times New Roman"/>
                <a:cs typeface="Times New Roman"/>
              </a:rPr>
              <a:t>cierre</a:t>
            </a:r>
            <a:r>
              <a:rPr sz="2300" b="0" spc="155" dirty="0">
                <a:latin typeface="Times New Roman"/>
                <a:cs typeface="Times New Roman"/>
              </a:rPr>
              <a:t> </a:t>
            </a:r>
            <a:r>
              <a:rPr sz="2300" b="0" spc="35" dirty="0">
                <a:latin typeface="Times New Roman"/>
                <a:cs typeface="Times New Roman"/>
              </a:rPr>
              <a:t>del </a:t>
            </a:r>
            <a:r>
              <a:rPr sz="2300" b="0" spc="55" dirty="0">
                <a:latin typeface="Times New Roman"/>
                <a:cs typeface="Times New Roman"/>
              </a:rPr>
              <a:t>ejercicio.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55070" y="598226"/>
            <a:ext cx="1233170" cy="5482590"/>
          </a:xfrm>
          <a:custGeom>
            <a:avLst/>
            <a:gdLst/>
            <a:ahLst/>
            <a:cxnLst/>
            <a:rect l="l" t="t" r="r" b="b"/>
            <a:pathLst>
              <a:path w="1233169" h="5482590">
                <a:moveTo>
                  <a:pt x="1232927" y="5245891"/>
                </a:moveTo>
                <a:lnTo>
                  <a:pt x="1232927" y="5482571"/>
                </a:lnTo>
                <a:lnTo>
                  <a:pt x="1211269" y="5466956"/>
                </a:lnTo>
                <a:lnTo>
                  <a:pt x="1175395" y="5438504"/>
                </a:lnTo>
                <a:lnTo>
                  <a:pt x="1140872" y="5408434"/>
                </a:lnTo>
                <a:lnTo>
                  <a:pt x="1107699" y="5376747"/>
                </a:lnTo>
                <a:lnTo>
                  <a:pt x="1075876" y="5343442"/>
                </a:lnTo>
                <a:lnTo>
                  <a:pt x="1045403" y="5308521"/>
                </a:lnTo>
                <a:lnTo>
                  <a:pt x="1016280" y="5271983"/>
                </a:lnTo>
                <a:lnTo>
                  <a:pt x="988507" y="5233827"/>
                </a:lnTo>
                <a:lnTo>
                  <a:pt x="962085" y="5194054"/>
                </a:lnTo>
                <a:lnTo>
                  <a:pt x="937012" y="5152664"/>
                </a:lnTo>
                <a:lnTo>
                  <a:pt x="913290" y="5109657"/>
                </a:lnTo>
                <a:lnTo>
                  <a:pt x="890919" y="5065033"/>
                </a:lnTo>
                <a:lnTo>
                  <a:pt x="869897" y="5018791"/>
                </a:lnTo>
                <a:lnTo>
                  <a:pt x="850226" y="4970933"/>
                </a:lnTo>
                <a:lnTo>
                  <a:pt x="832889" y="4924268"/>
                </a:lnTo>
                <a:lnTo>
                  <a:pt x="816189" y="4877374"/>
                </a:lnTo>
                <a:lnTo>
                  <a:pt x="800125" y="4830252"/>
                </a:lnTo>
                <a:lnTo>
                  <a:pt x="784698" y="4782901"/>
                </a:lnTo>
                <a:lnTo>
                  <a:pt x="665037" y="4347009"/>
                </a:lnTo>
                <a:lnTo>
                  <a:pt x="650018" y="4296397"/>
                </a:lnTo>
                <a:lnTo>
                  <a:pt x="633691" y="4246560"/>
                </a:lnTo>
                <a:lnTo>
                  <a:pt x="616058" y="4197499"/>
                </a:lnTo>
                <a:lnTo>
                  <a:pt x="597118" y="4149212"/>
                </a:lnTo>
                <a:lnTo>
                  <a:pt x="576871" y="4101701"/>
                </a:lnTo>
                <a:lnTo>
                  <a:pt x="555317" y="4054965"/>
                </a:lnTo>
                <a:lnTo>
                  <a:pt x="532457" y="4009004"/>
                </a:lnTo>
                <a:lnTo>
                  <a:pt x="508290" y="3963819"/>
                </a:lnTo>
                <a:lnTo>
                  <a:pt x="482816" y="3919408"/>
                </a:lnTo>
                <a:lnTo>
                  <a:pt x="456035" y="3875773"/>
                </a:lnTo>
                <a:lnTo>
                  <a:pt x="427948" y="3832913"/>
                </a:lnTo>
                <a:lnTo>
                  <a:pt x="398554" y="3790828"/>
                </a:lnTo>
                <a:lnTo>
                  <a:pt x="367853" y="3749518"/>
                </a:lnTo>
                <a:lnTo>
                  <a:pt x="335845" y="3708984"/>
                </a:lnTo>
                <a:lnTo>
                  <a:pt x="302530" y="3669225"/>
                </a:lnTo>
                <a:lnTo>
                  <a:pt x="267909" y="3630241"/>
                </a:lnTo>
                <a:lnTo>
                  <a:pt x="231981" y="3592032"/>
                </a:lnTo>
                <a:lnTo>
                  <a:pt x="199354" y="3558775"/>
                </a:lnTo>
                <a:lnTo>
                  <a:pt x="166387" y="3525811"/>
                </a:lnTo>
                <a:lnTo>
                  <a:pt x="133080" y="3493141"/>
                </a:lnTo>
                <a:lnTo>
                  <a:pt x="99434" y="3460762"/>
                </a:lnTo>
                <a:lnTo>
                  <a:pt x="65448" y="3428675"/>
                </a:lnTo>
                <a:lnTo>
                  <a:pt x="31123" y="3396878"/>
                </a:lnTo>
                <a:lnTo>
                  <a:pt x="0" y="3370415"/>
                </a:lnTo>
                <a:lnTo>
                  <a:pt x="0" y="3139923"/>
                </a:lnTo>
                <a:lnTo>
                  <a:pt x="125142" y="3245882"/>
                </a:lnTo>
                <a:lnTo>
                  <a:pt x="164479" y="3282281"/>
                </a:lnTo>
                <a:lnTo>
                  <a:pt x="203516" y="3318915"/>
                </a:lnTo>
                <a:lnTo>
                  <a:pt x="242251" y="3355782"/>
                </a:lnTo>
                <a:lnTo>
                  <a:pt x="280686" y="3392882"/>
                </a:lnTo>
                <a:lnTo>
                  <a:pt x="318819" y="3430215"/>
                </a:lnTo>
                <a:lnTo>
                  <a:pt x="356652" y="3467779"/>
                </a:lnTo>
                <a:lnTo>
                  <a:pt x="394184" y="3505574"/>
                </a:lnTo>
                <a:lnTo>
                  <a:pt x="431415" y="3543600"/>
                </a:lnTo>
                <a:lnTo>
                  <a:pt x="464462" y="3581782"/>
                </a:lnTo>
                <a:lnTo>
                  <a:pt x="496355" y="3620643"/>
                </a:lnTo>
                <a:lnTo>
                  <a:pt x="527094" y="3660182"/>
                </a:lnTo>
                <a:lnTo>
                  <a:pt x="556680" y="3700399"/>
                </a:lnTo>
                <a:lnTo>
                  <a:pt x="585113" y="3741294"/>
                </a:lnTo>
                <a:lnTo>
                  <a:pt x="612392" y="3782868"/>
                </a:lnTo>
                <a:lnTo>
                  <a:pt x="638517" y="3825119"/>
                </a:lnTo>
                <a:lnTo>
                  <a:pt x="663489" y="3868049"/>
                </a:lnTo>
                <a:lnTo>
                  <a:pt x="687307" y="3911656"/>
                </a:lnTo>
                <a:lnTo>
                  <a:pt x="709972" y="3955942"/>
                </a:lnTo>
                <a:lnTo>
                  <a:pt x="731483" y="4000906"/>
                </a:lnTo>
                <a:lnTo>
                  <a:pt x="751841" y="4046549"/>
                </a:lnTo>
                <a:lnTo>
                  <a:pt x="771045" y="4092869"/>
                </a:lnTo>
                <a:lnTo>
                  <a:pt x="789095" y="4139867"/>
                </a:lnTo>
                <a:lnTo>
                  <a:pt x="805992" y="4187544"/>
                </a:lnTo>
                <a:lnTo>
                  <a:pt x="821735" y="4235899"/>
                </a:lnTo>
                <a:lnTo>
                  <a:pt x="892385" y="4488238"/>
                </a:lnTo>
                <a:lnTo>
                  <a:pt x="932848" y="4640452"/>
                </a:lnTo>
                <a:lnTo>
                  <a:pt x="947111" y="4690203"/>
                </a:lnTo>
                <a:lnTo>
                  <a:pt x="962317" y="4739617"/>
                </a:lnTo>
                <a:lnTo>
                  <a:pt x="978466" y="4788692"/>
                </a:lnTo>
                <a:lnTo>
                  <a:pt x="995558" y="4837431"/>
                </a:lnTo>
                <a:lnTo>
                  <a:pt x="1013591" y="4885832"/>
                </a:lnTo>
                <a:lnTo>
                  <a:pt x="1032565" y="4933896"/>
                </a:lnTo>
                <a:lnTo>
                  <a:pt x="1053624" y="4982856"/>
                </a:lnTo>
                <a:lnTo>
                  <a:pt x="1076935" y="5030084"/>
                </a:lnTo>
                <a:lnTo>
                  <a:pt x="1102500" y="5075581"/>
                </a:lnTo>
                <a:lnTo>
                  <a:pt x="1130317" y="5119346"/>
                </a:lnTo>
                <a:lnTo>
                  <a:pt x="1160388" y="5161379"/>
                </a:lnTo>
                <a:lnTo>
                  <a:pt x="1192711" y="5201681"/>
                </a:lnTo>
                <a:lnTo>
                  <a:pt x="1227288" y="5240251"/>
                </a:lnTo>
                <a:lnTo>
                  <a:pt x="1232927" y="5245891"/>
                </a:lnTo>
                <a:close/>
              </a:path>
              <a:path w="1233169" h="5482590">
                <a:moveTo>
                  <a:pt x="1232927" y="0"/>
                </a:moveTo>
                <a:lnTo>
                  <a:pt x="1232927" y="224231"/>
                </a:lnTo>
                <a:lnTo>
                  <a:pt x="1194948" y="244314"/>
                </a:lnTo>
                <a:lnTo>
                  <a:pt x="1149139" y="268023"/>
                </a:lnTo>
                <a:lnTo>
                  <a:pt x="1103084" y="291350"/>
                </a:lnTo>
                <a:lnTo>
                  <a:pt x="1056782" y="314294"/>
                </a:lnTo>
                <a:lnTo>
                  <a:pt x="1011972" y="335082"/>
                </a:lnTo>
                <a:lnTo>
                  <a:pt x="967044" y="355597"/>
                </a:lnTo>
                <a:lnTo>
                  <a:pt x="921998" y="375839"/>
                </a:lnTo>
                <a:lnTo>
                  <a:pt x="876834" y="395807"/>
                </a:lnTo>
                <a:lnTo>
                  <a:pt x="831553" y="415502"/>
                </a:lnTo>
                <a:lnTo>
                  <a:pt x="786154" y="434924"/>
                </a:lnTo>
                <a:lnTo>
                  <a:pt x="740637" y="454073"/>
                </a:lnTo>
                <a:lnTo>
                  <a:pt x="695002" y="472948"/>
                </a:lnTo>
                <a:lnTo>
                  <a:pt x="649250" y="491550"/>
                </a:lnTo>
                <a:lnTo>
                  <a:pt x="603380" y="509879"/>
                </a:lnTo>
                <a:lnTo>
                  <a:pt x="557392" y="527935"/>
                </a:lnTo>
                <a:lnTo>
                  <a:pt x="511286" y="545717"/>
                </a:lnTo>
                <a:lnTo>
                  <a:pt x="465062" y="563226"/>
                </a:lnTo>
                <a:lnTo>
                  <a:pt x="418721" y="580462"/>
                </a:lnTo>
                <a:lnTo>
                  <a:pt x="372262" y="597424"/>
                </a:lnTo>
                <a:lnTo>
                  <a:pt x="325685" y="614113"/>
                </a:lnTo>
                <a:lnTo>
                  <a:pt x="278991" y="630529"/>
                </a:lnTo>
                <a:lnTo>
                  <a:pt x="230369" y="647395"/>
                </a:lnTo>
                <a:lnTo>
                  <a:pt x="181745" y="664171"/>
                </a:lnTo>
                <a:lnTo>
                  <a:pt x="133080" y="680870"/>
                </a:lnTo>
                <a:lnTo>
                  <a:pt x="84489" y="697453"/>
                </a:lnTo>
                <a:lnTo>
                  <a:pt x="35858" y="713959"/>
                </a:lnTo>
                <a:lnTo>
                  <a:pt x="0" y="726062"/>
                </a:lnTo>
                <a:lnTo>
                  <a:pt x="0" y="513205"/>
                </a:lnTo>
                <a:lnTo>
                  <a:pt x="105198" y="479534"/>
                </a:lnTo>
                <a:lnTo>
                  <a:pt x="151942" y="463662"/>
                </a:lnTo>
                <a:lnTo>
                  <a:pt x="198601" y="447570"/>
                </a:lnTo>
                <a:lnTo>
                  <a:pt x="245175" y="431260"/>
                </a:lnTo>
                <a:lnTo>
                  <a:pt x="291666" y="414730"/>
                </a:lnTo>
                <a:lnTo>
                  <a:pt x="338072" y="397982"/>
                </a:lnTo>
                <a:lnTo>
                  <a:pt x="384394" y="381014"/>
                </a:lnTo>
                <a:lnTo>
                  <a:pt x="430631" y="363827"/>
                </a:lnTo>
                <a:lnTo>
                  <a:pt x="476784" y="346420"/>
                </a:lnTo>
                <a:lnTo>
                  <a:pt x="522853" y="328795"/>
                </a:lnTo>
                <a:lnTo>
                  <a:pt x="568838" y="310949"/>
                </a:lnTo>
                <a:lnTo>
                  <a:pt x="614738" y="292884"/>
                </a:lnTo>
                <a:lnTo>
                  <a:pt x="660554" y="274600"/>
                </a:lnTo>
                <a:lnTo>
                  <a:pt x="706286" y="256096"/>
                </a:lnTo>
                <a:lnTo>
                  <a:pt x="751841" y="237410"/>
                </a:lnTo>
                <a:lnTo>
                  <a:pt x="798997" y="216613"/>
                </a:lnTo>
                <a:lnTo>
                  <a:pt x="845814" y="195456"/>
                </a:lnTo>
                <a:lnTo>
                  <a:pt x="892385" y="173902"/>
                </a:lnTo>
                <a:lnTo>
                  <a:pt x="938708" y="151951"/>
                </a:lnTo>
                <a:lnTo>
                  <a:pt x="984785" y="129602"/>
                </a:lnTo>
                <a:lnTo>
                  <a:pt x="1030616" y="106857"/>
                </a:lnTo>
                <a:lnTo>
                  <a:pt x="1076199" y="83713"/>
                </a:lnTo>
                <a:lnTo>
                  <a:pt x="1121536" y="60173"/>
                </a:lnTo>
                <a:lnTo>
                  <a:pt x="1166626" y="36235"/>
                </a:lnTo>
                <a:lnTo>
                  <a:pt x="1211269" y="12009"/>
                </a:lnTo>
                <a:lnTo>
                  <a:pt x="1232927" y="0"/>
                </a:lnTo>
                <a:close/>
              </a:path>
            </a:pathLst>
          </a:custGeom>
          <a:solidFill>
            <a:srgbClr val="000000">
              <a:alpha val="687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2980690" cy="28563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27578" y="5763068"/>
            <a:ext cx="2160421" cy="452393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050405"/>
            <a:ext cx="2980690" cy="1236980"/>
          </a:xfrm>
          <a:custGeom>
            <a:avLst/>
            <a:gdLst/>
            <a:ahLst/>
            <a:cxnLst/>
            <a:rect l="l" t="t" r="r" b="b"/>
            <a:pathLst>
              <a:path w="2980690" h="1236979">
                <a:moveTo>
                  <a:pt x="2980584" y="1236594"/>
                </a:moveTo>
                <a:lnTo>
                  <a:pt x="0" y="1236594"/>
                </a:lnTo>
                <a:lnTo>
                  <a:pt x="0" y="0"/>
                </a:lnTo>
                <a:lnTo>
                  <a:pt x="2351852" y="0"/>
                </a:lnTo>
                <a:lnTo>
                  <a:pt x="2364074" y="31062"/>
                </a:lnTo>
                <a:lnTo>
                  <a:pt x="2383988" y="73788"/>
                </a:lnTo>
                <a:lnTo>
                  <a:pt x="2406338" y="115664"/>
                </a:lnTo>
                <a:lnTo>
                  <a:pt x="2430835" y="156800"/>
                </a:lnTo>
                <a:lnTo>
                  <a:pt x="2457188" y="197305"/>
                </a:lnTo>
                <a:lnTo>
                  <a:pt x="2485109" y="237287"/>
                </a:lnTo>
                <a:lnTo>
                  <a:pt x="2514308" y="276854"/>
                </a:lnTo>
                <a:lnTo>
                  <a:pt x="2544495" y="316116"/>
                </a:lnTo>
                <a:lnTo>
                  <a:pt x="2575381" y="355181"/>
                </a:lnTo>
                <a:lnTo>
                  <a:pt x="2669337" y="472281"/>
                </a:lnTo>
                <a:lnTo>
                  <a:pt x="2700122" y="511645"/>
                </a:lnTo>
                <a:lnTo>
                  <a:pt x="2730159" y="551355"/>
                </a:lnTo>
                <a:lnTo>
                  <a:pt x="2759157" y="591521"/>
                </a:lnTo>
                <a:lnTo>
                  <a:pt x="2786827" y="632250"/>
                </a:lnTo>
                <a:lnTo>
                  <a:pt x="2812879" y="673651"/>
                </a:lnTo>
                <a:lnTo>
                  <a:pt x="2836689" y="715265"/>
                </a:lnTo>
                <a:lnTo>
                  <a:pt x="2858629" y="757806"/>
                </a:lnTo>
                <a:lnTo>
                  <a:pt x="2878719" y="801208"/>
                </a:lnTo>
                <a:lnTo>
                  <a:pt x="2896980" y="845407"/>
                </a:lnTo>
                <a:lnTo>
                  <a:pt x="2913432" y="890338"/>
                </a:lnTo>
                <a:lnTo>
                  <a:pt x="2928095" y="935937"/>
                </a:lnTo>
                <a:lnTo>
                  <a:pt x="2940990" y="982138"/>
                </a:lnTo>
                <a:lnTo>
                  <a:pt x="2952136" y="1028877"/>
                </a:lnTo>
                <a:lnTo>
                  <a:pt x="2961556" y="1076089"/>
                </a:lnTo>
                <a:lnTo>
                  <a:pt x="2969267" y="1123709"/>
                </a:lnTo>
                <a:lnTo>
                  <a:pt x="2975292" y="1171674"/>
                </a:lnTo>
                <a:lnTo>
                  <a:pt x="2979650" y="1219917"/>
                </a:lnTo>
                <a:lnTo>
                  <a:pt x="2980584" y="1236594"/>
                </a:lnTo>
                <a:close/>
              </a:path>
            </a:pathLst>
          </a:custGeom>
          <a:solidFill>
            <a:srgbClr val="A2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093" y="128379"/>
            <a:ext cx="950987" cy="74792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89320" y="257043"/>
            <a:ext cx="2789953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b="1" spc="-10" dirty="0">
                <a:latin typeface="Arial"/>
                <a:cs typeface="Arial"/>
              </a:rPr>
              <a:t>UDEASEG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9099" y="1244011"/>
            <a:ext cx="12091320" cy="20955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065" marR="5080" algn="ctr">
              <a:lnSpc>
                <a:spcPts val="8400"/>
              </a:lnSpc>
              <a:spcBef>
                <a:spcPts val="35"/>
              </a:spcBef>
            </a:pPr>
            <a:r>
              <a:rPr sz="6850" spc="110" dirty="0">
                <a:solidFill>
                  <a:srgbClr val="000000"/>
                </a:solidFill>
                <a:latin typeface="Times New Roman"/>
                <a:cs typeface="Times New Roman"/>
              </a:rPr>
              <a:t>PROHIBICIONES</a:t>
            </a:r>
            <a:r>
              <a:rPr sz="685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85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685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850" spc="145" dirty="0">
                <a:solidFill>
                  <a:srgbClr val="000000"/>
                </a:solidFill>
                <a:latin typeface="Times New Roman"/>
                <a:cs typeface="Times New Roman"/>
              </a:rPr>
              <a:t>LOS </a:t>
            </a:r>
            <a:r>
              <a:rPr sz="6850" spc="65" dirty="0">
                <a:solidFill>
                  <a:srgbClr val="000000"/>
                </a:solidFill>
                <a:latin typeface="Times New Roman"/>
                <a:cs typeface="Times New Roman"/>
              </a:rPr>
              <a:t>INTERMEDIARIOS</a:t>
            </a:r>
            <a:endParaRPr sz="68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5400" y="4019214"/>
            <a:ext cx="13876315" cy="4953086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 marR="5080" algn="just">
              <a:spcBef>
                <a:spcPts val="509"/>
              </a:spcBef>
            </a:pPr>
            <a:r>
              <a:rPr sz="3600" spc="80" dirty="0">
                <a:latin typeface="Times New Roman"/>
                <a:cs typeface="Times New Roman"/>
              </a:rPr>
              <a:t>Los</a:t>
            </a:r>
            <a:r>
              <a:rPr sz="3600" spc="54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agentes,</a:t>
            </a:r>
            <a:r>
              <a:rPr sz="3600" spc="555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Times New Roman"/>
                <a:cs typeface="Times New Roman"/>
              </a:rPr>
              <a:t>corredores</a:t>
            </a:r>
            <a:r>
              <a:rPr sz="3600" spc="55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55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seguros</a:t>
            </a:r>
            <a:r>
              <a:rPr sz="3600" spc="5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y</a:t>
            </a:r>
            <a:r>
              <a:rPr sz="3600" spc="55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sociedades</a:t>
            </a:r>
            <a:r>
              <a:rPr sz="3600" spc="55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550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corretaje</a:t>
            </a:r>
            <a:r>
              <a:rPr sz="3600" spc="55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55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seguros</a:t>
            </a:r>
            <a:r>
              <a:rPr sz="3600" spc="55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no</a:t>
            </a:r>
            <a:r>
              <a:rPr sz="3600" spc="550" dirty="0">
                <a:latin typeface="Times New Roman"/>
                <a:cs typeface="Times New Roman"/>
              </a:rPr>
              <a:t> </a:t>
            </a:r>
            <a:r>
              <a:rPr sz="3600" spc="114" dirty="0">
                <a:latin typeface="Times New Roman"/>
                <a:cs typeface="Times New Roman"/>
              </a:rPr>
              <a:t>podrán </a:t>
            </a:r>
            <a:r>
              <a:rPr sz="3600" spc="60" dirty="0">
                <a:latin typeface="Times New Roman"/>
                <a:cs typeface="Times New Roman"/>
              </a:rPr>
              <a:t>realizar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Times New Roman"/>
                <a:cs typeface="Times New Roman"/>
              </a:rPr>
              <a:t>directa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o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indirectamente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30" dirty="0">
                <a:latin typeface="Times New Roman"/>
                <a:cs typeface="Times New Roman"/>
              </a:rPr>
              <a:t> </a:t>
            </a:r>
            <a:r>
              <a:rPr sz="3600" spc="100" dirty="0">
                <a:latin typeface="Times New Roman"/>
                <a:cs typeface="Times New Roman"/>
              </a:rPr>
              <a:t>forma</a:t>
            </a:r>
            <a:r>
              <a:rPr sz="3600" spc="2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simultánea:</a:t>
            </a:r>
            <a:endParaRPr sz="3600" dirty="0">
              <a:latin typeface="Times New Roman"/>
              <a:cs typeface="Times New Roman"/>
            </a:endParaRPr>
          </a:p>
          <a:p>
            <a:pPr marL="584200" indent="-571500" algn="just">
              <a:lnSpc>
                <a:spcPct val="100000"/>
              </a:lnSpc>
              <a:spcBef>
                <a:spcPts val="2140"/>
              </a:spcBef>
              <a:buFont typeface="Arial" panose="020B0604020202020204" pitchFamily="34" charset="0"/>
              <a:buChar char="•"/>
            </a:pPr>
            <a:r>
              <a:rPr sz="3600" spc="60" dirty="0">
                <a:latin typeface="Times New Roman"/>
                <a:cs typeface="Times New Roman"/>
              </a:rPr>
              <a:t>Gestiones</a:t>
            </a:r>
            <a:r>
              <a:rPr sz="3600" spc="3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40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intermediación</a:t>
            </a:r>
            <a:r>
              <a:rPr sz="3600" spc="4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40" dirty="0">
                <a:latin typeface="Times New Roman"/>
                <a:cs typeface="Times New Roman"/>
              </a:rPr>
              <a:t> </a:t>
            </a:r>
            <a:r>
              <a:rPr sz="3600" spc="50" dirty="0" err="1">
                <a:latin typeface="Times New Roman"/>
                <a:cs typeface="Times New Roman"/>
              </a:rPr>
              <a:t>reaseguros</a:t>
            </a:r>
            <a:r>
              <a:rPr sz="3600" spc="50" dirty="0">
                <a:latin typeface="Times New Roman"/>
                <a:cs typeface="Times New Roman"/>
              </a:rPr>
              <a:t>.</a:t>
            </a:r>
            <a:endParaRPr lang="es-ES" sz="3600" spc="50" dirty="0">
              <a:latin typeface="Times New Roman"/>
              <a:cs typeface="Times New Roman"/>
            </a:endParaRPr>
          </a:p>
          <a:p>
            <a:pPr marL="584200" indent="-571500" algn="just">
              <a:lnSpc>
                <a:spcPct val="100000"/>
              </a:lnSpc>
              <a:spcBef>
                <a:spcPts val="2140"/>
              </a:spcBef>
              <a:buFont typeface="Arial" panose="020B0604020202020204" pitchFamily="34" charset="0"/>
              <a:buChar char="•"/>
            </a:pPr>
            <a:r>
              <a:rPr lang="es-VE" sz="3600" spc="50" dirty="0">
                <a:latin typeface="Times New Roman"/>
                <a:cs typeface="Times New Roman"/>
              </a:rPr>
              <a:t>Representar de cualquier forma a empresas de reaseguros o sociedades de corretaje de reaseguros</a:t>
            </a:r>
            <a:endParaRPr sz="3600" dirty="0">
              <a:latin typeface="Times New Roman"/>
              <a:cs typeface="Times New Roman"/>
            </a:endParaRPr>
          </a:p>
          <a:p>
            <a:pPr marL="584200" marR="5080" indent="-571500" algn="just">
              <a:lnSpc>
                <a:spcPts val="2550"/>
              </a:lnSpc>
              <a:spcBef>
                <a:spcPts val="2550"/>
              </a:spcBef>
              <a:buFont typeface="Arial" panose="020B0604020202020204" pitchFamily="34" charset="0"/>
              <a:buChar char="•"/>
            </a:pPr>
            <a:r>
              <a:rPr sz="3600" spc="100" dirty="0" err="1">
                <a:latin typeface="Times New Roman"/>
                <a:cs typeface="Times New Roman"/>
              </a:rPr>
              <a:t>Mediar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75" dirty="0">
                <a:latin typeface="Times New Roman"/>
                <a:cs typeface="Times New Roman"/>
              </a:rPr>
              <a:t>con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55" dirty="0">
                <a:latin typeface="Times New Roman"/>
                <a:cs typeface="Times New Roman"/>
              </a:rPr>
              <a:t>empresas</a:t>
            </a:r>
            <a:r>
              <a:rPr sz="3600" spc="270" dirty="0">
                <a:latin typeface="Times New Roman"/>
                <a:cs typeface="Times New Roman"/>
              </a:rPr>
              <a:t>  </a:t>
            </a:r>
            <a:r>
              <a:rPr sz="3600" spc="125" dirty="0">
                <a:latin typeface="Times New Roman"/>
                <a:cs typeface="Times New Roman"/>
              </a:rPr>
              <a:t>no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90" dirty="0">
                <a:latin typeface="Times New Roman"/>
                <a:cs typeface="Times New Roman"/>
              </a:rPr>
              <a:t>autorizadas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125" dirty="0">
                <a:latin typeface="Times New Roman"/>
                <a:cs typeface="Times New Roman"/>
              </a:rPr>
              <a:t>por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60" dirty="0">
                <a:latin typeface="Times New Roman"/>
                <a:cs typeface="Times New Roman"/>
              </a:rPr>
              <a:t>la</a:t>
            </a:r>
            <a:r>
              <a:rPr sz="3600" spc="270" dirty="0">
                <a:latin typeface="Times New Roman"/>
                <a:cs typeface="Times New Roman"/>
              </a:rPr>
              <a:t>  </a:t>
            </a:r>
            <a:r>
              <a:rPr sz="3600" spc="65" dirty="0">
                <a:latin typeface="Times New Roman"/>
                <a:cs typeface="Times New Roman"/>
              </a:rPr>
              <a:t>Superintendencia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60" dirty="0">
                <a:latin typeface="Times New Roman"/>
                <a:cs typeface="Times New Roman"/>
              </a:rPr>
              <a:t>la</a:t>
            </a:r>
            <a:r>
              <a:rPr sz="3600" spc="265" dirty="0">
                <a:latin typeface="Times New Roman"/>
                <a:cs typeface="Times New Roman"/>
              </a:rPr>
              <a:t>  </a:t>
            </a:r>
            <a:r>
              <a:rPr sz="3600" spc="55" dirty="0">
                <a:latin typeface="Times New Roman"/>
                <a:cs typeface="Times New Roman"/>
              </a:rPr>
              <a:t>Actividad </a:t>
            </a:r>
            <a:r>
              <a:rPr sz="3600" spc="75" dirty="0" err="1">
                <a:latin typeface="Times New Roman"/>
                <a:cs typeface="Times New Roman"/>
              </a:rPr>
              <a:t>Aseguradora</a:t>
            </a:r>
            <a:r>
              <a:rPr sz="3600" spc="75" dirty="0"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15" name="object 13">
            <a:extLst>
              <a:ext uri="{FF2B5EF4-FFF2-40B4-BE49-F238E27FC236}">
                <a16:creationId xmlns:a16="http://schemas.microsoft.com/office/drawing/2014/main" id="{563ED8B2-0720-395E-6DBE-1C5E71D3F535}"/>
              </a:ext>
            </a:extLst>
          </p:cNvPr>
          <p:cNvGrpSpPr/>
          <p:nvPr/>
        </p:nvGrpSpPr>
        <p:grpSpPr>
          <a:xfrm>
            <a:off x="14643647" y="1414919"/>
            <a:ext cx="2713753" cy="2421293"/>
            <a:chOff x="12735597" y="1034683"/>
            <a:chExt cx="3674097" cy="4229724"/>
          </a:xfrm>
        </p:grpSpPr>
        <p:pic>
          <p:nvPicPr>
            <p:cNvPr id="17" name="object 14">
              <a:extLst>
                <a:ext uri="{FF2B5EF4-FFF2-40B4-BE49-F238E27FC236}">
                  <a16:creationId xmlns:a16="http://schemas.microsoft.com/office/drawing/2014/main" id="{5D6151D6-33ED-B793-E6EA-2CD2BC9B6F6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35597" y="1055288"/>
              <a:ext cx="3674097" cy="4209119"/>
            </a:xfrm>
            <a:prstGeom prst="rect">
              <a:avLst/>
            </a:prstGeom>
          </p:spPr>
        </p:pic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BA3D2929-E4F4-0CDA-F06F-34BBC672C319}"/>
                </a:ext>
              </a:extLst>
            </p:cNvPr>
            <p:cNvSpPr/>
            <p:nvPr/>
          </p:nvSpPr>
          <p:spPr>
            <a:xfrm>
              <a:off x="12909614" y="1581472"/>
              <a:ext cx="3473875" cy="3505199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endParaRPr lang="es-ES" dirty="0"/>
            </a:p>
            <a:p>
              <a:endParaRPr lang="es-VE" dirty="0"/>
            </a:p>
            <a:p>
              <a:pPr algn="ctr"/>
              <a:r>
                <a:rPr lang="es-VE" b="1" dirty="0"/>
                <a:t>Base legal</a:t>
              </a:r>
            </a:p>
            <a:p>
              <a:pPr algn="ctr"/>
              <a:endParaRPr lang="es-VE" dirty="0"/>
            </a:p>
            <a:p>
              <a:pPr algn="ctr"/>
              <a:r>
                <a:rPr lang="es-VE" dirty="0"/>
                <a:t>Artículo 108 LAA</a:t>
              </a:r>
              <a:endParaRPr dirty="0"/>
            </a:p>
          </p:txBody>
        </p:sp>
        <p:pic>
          <p:nvPicPr>
            <p:cNvPr id="19" name="object 16">
              <a:extLst>
                <a:ext uri="{FF2B5EF4-FFF2-40B4-BE49-F238E27FC236}">
                  <a16:creationId xmlns:a16="http://schemas.microsoft.com/office/drawing/2014/main" id="{40F910F0-9121-4707-83E9-FD8D53A24734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988446A2-96B2-1C65-BB8D-73D97BC11BBD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8">
              <a:extLst>
                <a:ext uri="{FF2B5EF4-FFF2-40B4-BE49-F238E27FC236}">
                  <a16:creationId xmlns:a16="http://schemas.microsoft.com/office/drawing/2014/main" id="{94633DCF-AF72-3084-FA8E-5B1E91EA0C95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9">
              <a:extLst>
                <a:ext uri="{FF2B5EF4-FFF2-40B4-BE49-F238E27FC236}">
                  <a16:creationId xmlns:a16="http://schemas.microsoft.com/office/drawing/2014/main" id="{BF64FACE-4214-C79E-D7FB-5A04E7567A18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0">
              <a:extLst>
                <a:ext uri="{FF2B5EF4-FFF2-40B4-BE49-F238E27FC236}">
                  <a16:creationId xmlns:a16="http://schemas.microsoft.com/office/drawing/2014/main" id="{C184AE43-0F84-23F3-4511-02033E43914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24" name="object 21">
              <a:extLst>
                <a:ext uri="{FF2B5EF4-FFF2-40B4-BE49-F238E27FC236}">
                  <a16:creationId xmlns:a16="http://schemas.microsoft.com/office/drawing/2014/main" id="{12579554-4EA4-7AEB-4170-522DAE70D23A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25" name="object 22">
              <a:extLst>
                <a:ext uri="{FF2B5EF4-FFF2-40B4-BE49-F238E27FC236}">
                  <a16:creationId xmlns:a16="http://schemas.microsoft.com/office/drawing/2014/main" id="{DB37DFD8-E5E0-963C-68F3-6121A512B03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26" name="object 23">
              <a:extLst>
                <a:ext uri="{FF2B5EF4-FFF2-40B4-BE49-F238E27FC236}">
                  <a16:creationId xmlns:a16="http://schemas.microsoft.com/office/drawing/2014/main" id="{178D53AD-2C20-D764-5D34-6528C63ED60D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2CC61646-931C-FD21-BCB4-B2439C9E4D41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4CBEBD57-981C-E061-A951-EE4D73BD6937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6">
              <a:extLst>
                <a:ext uri="{FF2B5EF4-FFF2-40B4-BE49-F238E27FC236}">
                  <a16:creationId xmlns:a16="http://schemas.microsoft.com/office/drawing/2014/main" id="{D78DC5BE-4265-FDC3-61B9-E77F2BE69A6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30" name="object 27">
              <a:extLst>
                <a:ext uri="{FF2B5EF4-FFF2-40B4-BE49-F238E27FC236}">
                  <a16:creationId xmlns:a16="http://schemas.microsoft.com/office/drawing/2014/main" id="{413D66E1-FDCE-EC05-A49B-FF96E75B8B71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55070" y="400984"/>
            <a:ext cx="1233170" cy="5482590"/>
          </a:xfrm>
          <a:custGeom>
            <a:avLst/>
            <a:gdLst/>
            <a:ahLst/>
            <a:cxnLst/>
            <a:rect l="l" t="t" r="r" b="b"/>
            <a:pathLst>
              <a:path w="1233169" h="5482590">
                <a:moveTo>
                  <a:pt x="1232927" y="5245891"/>
                </a:moveTo>
                <a:lnTo>
                  <a:pt x="1232927" y="5482571"/>
                </a:lnTo>
                <a:lnTo>
                  <a:pt x="1211269" y="5466956"/>
                </a:lnTo>
                <a:lnTo>
                  <a:pt x="1175395" y="5438504"/>
                </a:lnTo>
                <a:lnTo>
                  <a:pt x="1140872" y="5408434"/>
                </a:lnTo>
                <a:lnTo>
                  <a:pt x="1107699" y="5376747"/>
                </a:lnTo>
                <a:lnTo>
                  <a:pt x="1075876" y="5343442"/>
                </a:lnTo>
                <a:lnTo>
                  <a:pt x="1045403" y="5308521"/>
                </a:lnTo>
                <a:lnTo>
                  <a:pt x="1016280" y="5271983"/>
                </a:lnTo>
                <a:lnTo>
                  <a:pt x="988507" y="5233827"/>
                </a:lnTo>
                <a:lnTo>
                  <a:pt x="962085" y="5194054"/>
                </a:lnTo>
                <a:lnTo>
                  <a:pt x="937012" y="5152664"/>
                </a:lnTo>
                <a:lnTo>
                  <a:pt x="913290" y="5109657"/>
                </a:lnTo>
                <a:lnTo>
                  <a:pt x="890919" y="5065033"/>
                </a:lnTo>
                <a:lnTo>
                  <a:pt x="869897" y="5018791"/>
                </a:lnTo>
                <a:lnTo>
                  <a:pt x="850226" y="4970933"/>
                </a:lnTo>
                <a:lnTo>
                  <a:pt x="832889" y="4924268"/>
                </a:lnTo>
                <a:lnTo>
                  <a:pt x="816189" y="4877374"/>
                </a:lnTo>
                <a:lnTo>
                  <a:pt x="800125" y="4830252"/>
                </a:lnTo>
                <a:lnTo>
                  <a:pt x="784698" y="4782901"/>
                </a:lnTo>
                <a:lnTo>
                  <a:pt x="665037" y="4347009"/>
                </a:lnTo>
                <a:lnTo>
                  <a:pt x="650018" y="4296397"/>
                </a:lnTo>
                <a:lnTo>
                  <a:pt x="633691" y="4246560"/>
                </a:lnTo>
                <a:lnTo>
                  <a:pt x="616058" y="4197499"/>
                </a:lnTo>
                <a:lnTo>
                  <a:pt x="597118" y="4149212"/>
                </a:lnTo>
                <a:lnTo>
                  <a:pt x="576871" y="4101701"/>
                </a:lnTo>
                <a:lnTo>
                  <a:pt x="555317" y="4054965"/>
                </a:lnTo>
                <a:lnTo>
                  <a:pt x="532457" y="4009004"/>
                </a:lnTo>
                <a:lnTo>
                  <a:pt x="508290" y="3963819"/>
                </a:lnTo>
                <a:lnTo>
                  <a:pt x="482816" y="3919408"/>
                </a:lnTo>
                <a:lnTo>
                  <a:pt x="456035" y="3875773"/>
                </a:lnTo>
                <a:lnTo>
                  <a:pt x="427948" y="3832913"/>
                </a:lnTo>
                <a:lnTo>
                  <a:pt x="398554" y="3790828"/>
                </a:lnTo>
                <a:lnTo>
                  <a:pt x="367853" y="3749518"/>
                </a:lnTo>
                <a:lnTo>
                  <a:pt x="335845" y="3708984"/>
                </a:lnTo>
                <a:lnTo>
                  <a:pt x="302530" y="3669225"/>
                </a:lnTo>
                <a:lnTo>
                  <a:pt x="267909" y="3630241"/>
                </a:lnTo>
                <a:lnTo>
                  <a:pt x="231981" y="3592032"/>
                </a:lnTo>
                <a:lnTo>
                  <a:pt x="199354" y="3558775"/>
                </a:lnTo>
                <a:lnTo>
                  <a:pt x="166387" y="3525811"/>
                </a:lnTo>
                <a:lnTo>
                  <a:pt x="133080" y="3493141"/>
                </a:lnTo>
                <a:lnTo>
                  <a:pt x="99434" y="3460762"/>
                </a:lnTo>
                <a:lnTo>
                  <a:pt x="65448" y="3428675"/>
                </a:lnTo>
                <a:lnTo>
                  <a:pt x="31123" y="3396878"/>
                </a:lnTo>
                <a:lnTo>
                  <a:pt x="0" y="3370415"/>
                </a:lnTo>
                <a:lnTo>
                  <a:pt x="0" y="3139923"/>
                </a:lnTo>
                <a:lnTo>
                  <a:pt x="125142" y="3245882"/>
                </a:lnTo>
                <a:lnTo>
                  <a:pt x="164479" y="3282281"/>
                </a:lnTo>
                <a:lnTo>
                  <a:pt x="203516" y="3318915"/>
                </a:lnTo>
                <a:lnTo>
                  <a:pt x="242251" y="3355782"/>
                </a:lnTo>
                <a:lnTo>
                  <a:pt x="280686" y="3392882"/>
                </a:lnTo>
                <a:lnTo>
                  <a:pt x="318819" y="3430215"/>
                </a:lnTo>
                <a:lnTo>
                  <a:pt x="356652" y="3467779"/>
                </a:lnTo>
                <a:lnTo>
                  <a:pt x="394184" y="3505574"/>
                </a:lnTo>
                <a:lnTo>
                  <a:pt x="431415" y="3543600"/>
                </a:lnTo>
                <a:lnTo>
                  <a:pt x="464462" y="3581782"/>
                </a:lnTo>
                <a:lnTo>
                  <a:pt x="496355" y="3620643"/>
                </a:lnTo>
                <a:lnTo>
                  <a:pt x="527094" y="3660182"/>
                </a:lnTo>
                <a:lnTo>
                  <a:pt x="556680" y="3700399"/>
                </a:lnTo>
                <a:lnTo>
                  <a:pt x="585113" y="3741294"/>
                </a:lnTo>
                <a:lnTo>
                  <a:pt x="612392" y="3782868"/>
                </a:lnTo>
                <a:lnTo>
                  <a:pt x="638517" y="3825119"/>
                </a:lnTo>
                <a:lnTo>
                  <a:pt x="663489" y="3868049"/>
                </a:lnTo>
                <a:lnTo>
                  <a:pt x="687307" y="3911656"/>
                </a:lnTo>
                <a:lnTo>
                  <a:pt x="709972" y="3955942"/>
                </a:lnTo>
                <a:lnTo>
                  <a:pt x="731483" y="4000906"/>
                </a:lnTo>
                <a:lnTo>
                  <a:pt x="751841" y="4046549"/>
                </a:lnTo>
                <a:lnTo>
                  <a:pt x="771045" y="4092869"/>
                </a:lnTo>
                <a:lnTo>
                  <a:pt x="789095" y="4139867"/>
                </a:lnTo>
                <a:lnTo>
                  <a:pt x="805992" y="4187544"/>
                </a:lnTo>
                <a:lnTo>
                  <a:pt x="821735" y="4235899"/>
                </a:lnTo>
                <a:lnTo>
                  <a:pt x="892385" y="4488238"/>
                </a:lnTo>
                <a:lnTo>
                  <a:pt x="932848" y="4640452"/>
                </a:lnTo>
                <a:lnTo>
                  <a:pt x="947111" y="4690203"/>
                </a:lnTo>
                <a:lnTo>
                  <a:pt x="962317" y="4739617"/>
                </a:lnTo>
                <a:lnTo>
                  <a:pt x="978466" y="4788692"/>
                </a:lnTo>
                <a:lnTo>
                  <a:pt x="995558" y="4837431"/>
                </a:lnTo>
                <a:lnTo>
                  <a:pt x="1013591" y="4885832"/>
                </a:lnTo>
                <a:lnTo>
                  <a:pt x="1032565" y="4933896"/>
                </a:lnTo>
                <a:lnTo>
                  <a:pt x="1053624" y="4982856"/>
                </a:lnTo>
                <a:lnTo>
                  <a:pt x="1076935" y="5030084"/>
                </a:lnTo>
                <a:lnTo>
                  <a:pt x="1102500" y="5075581"/>
                </a:lnTo>
                <a:lnTo>
                  <a:pt x="1130317" y="5119346"/>
                </a:lnTo>
                <a:lnTo>
                  <a:pt x="1160388" y="5161379"/>
                </a:lnTo>
                <a:lnTo>
                  <a:pt x="1192711" y="5201681"/>
                </a:lnTo>
                <a:lnTo>
                  <a:pt x="1227288" y="5240251"/>
                </a:lnTo>
                <a:lnTo>
                  <a:pt x="1232927" y="5245891"/>
                </a:lnTo>
                <a:close/>
              </a:path>
              <a:path w="1233169" h="5482590">
                <a:moveTo>
                  <a:pt x="1232927" y="0"/>
                </a:moveTo>
                <a:lnTo>
                  <a:pt x="1232927" y="224231"/>
                </a:lnTo>
                <a:lnTo>
                  <a:pt x="1194948" y="244314"/>
                </a:lnTo>
                <a:lnTo>
                  <a:pt x="1149139" y="268023"/>
                </a:lnTo>
                <a:lnTo>
                  <a:pt x="1103084" y="291350"/>
                </a:lnTo>
                <a:lnTo>
                  <a:pt x="1056782" y="314294"/>
                </a:lnTo>
                <a:lnTo>
                  <a:pt x="1011972" y="335082"/>
                </a:lnTo>
                <a:lnTo>
                  <a:pt x="967044" y="355597"/>
                </a:lnTo>
                <a:lnTo>
                  <a:pt x="921998" y="375839"/>
                </a:lnTo>
                <a:lnTo>
                  <a:pt x="876834" y="395807"/>
                </a:lnTo>
                <a:lnTo>
                  <a:pt x="831553" y="415502"/>
                </a:lnTo>
                <a:lnTo>
                  <a:pt x="786154" y="434924"/>
                </a:lnTo>
                <a:lnTo>
                  <a:pt x="740637" y="454073"/>
                </a:lnTo>
                <a:lnTo>
                  <a:pt x="695002" y="472948"/>
                </a:lnTo>
                <a:lnTo>
                  <a:pt x="649250" y="491550"/>
                </a:lnTo>
                <a:lnTo>
                  <a:pt x="603380" y="509879"/>
                </a:lnTo>
                <a:lnTo>
                  <a:pt x="557392" y="527935"/>
                </a:lnTo>
                <a:lnTo>
                  <a:pt x="511286" y="545717"/>
                </a:lnTo>
                <a:lnTo>
                  <a:pt x="465062" y="563226"/>
                </a:lnTo>
                <a:lnTo>
                  <a:pt x="418721" y="580462"/>
                </a:lnTo>
                <a:lnTo>
                  <a:pt x="372262" y="597424"/>
                </a:lnTo>
                <a:lnTo>
                  <a:pt x="325685" y="614113"/>
                </a:lnTo>
                <a:lnTo>
                  <a:pt x="278991" y="630529"/>
                </a:lnTo>
                <a:lnTo>
                  <a:pt x="230369" y="647395"/>
                </a:lnTo>
                <a:lnTo>
                  <a:pt x="181745" y="664171"/>
                </a:lnTo>
                <a:lnTo>
                  <a:pt x="133080" y="680870"/>
                </a:lnTo>
                <a:lnTo>
                  <a:pt x="84489" y="697453"/>
                </a:lnTo>
                <a:lnTo>
                  <a:pt x="35858" y="713959"/>
                </a:lnTo>
                <a:lnTo>
                  <a:pt x="0" y="726062"/>
                </a:lnTo>
                <a:lnTo>
                  <a:pt x="0" y="513205"/>
                </a:lnTo>
                <a:lnTo>
                  <a:pt x="105198" y="479534"/>
                </a:lnTo>
                <a:lnTo>
                  <a:pt x="151942" y="463662"/>
                </a:lnTo>
                <a:lnTo>
                  <a:pt x="198601" y="447570"/>
                </a:lnTo>
                <a:lnTo>
                  <a:pt x="245175" y="431260"/>
                </a:lnTo>
                <a:lnTo>
                  <a:pt x="291666" y="414730"/>
                </a:lnTo>
                <a:lnTo>
                  <a:pt x="338072" y="397982"/>
                </a:lnTo>
                <a:lnTo>
                  <a:pt x="384394" y="381014"/>
                </a:lnTo>
                <a:lnTo>
                  <a:pt x="430631" y="363827"/>
                </a:lnTo>
                <a:lnTo>
                  <a:pt x="476784" y="346420"/>
                </a:lnTo>
                <a:lnTo>
                  <a:pt x="522853" y="328795"/>
                </a:lnTo>
                <a:lnTo>
                  <a:pt x="568838" y="310949"/>
                </a:lnTo>
                <a:lnTo>
                  <a:pt x="614738" y="292884"/>
                </a:lnTo>
                <a:lnTo>
                  <a:pt x="660554" y="274600"/>
                </a:lnTo>
                <a:lnTo>
                  <a:pt x="706286" y="256096"/>
                </a:lnTo>
                <a:lnTo>
                  <a:pt x="751841" y="237410"/>
                </a:lnTo>
                <a:lnTo>
                  <a:pt x="798997" y="216613"/>
                </a:lnTo>
                <a:lnTo>
                  <a:pt x="845814" y="195456"/>
                </a:lnTo>
                <a:lnTo>
                  <a:pt x="892385" y="173902"/>
                </a:lnTo>
                <a:lnTo>
                  <a:pt x="938708" y="151951"/>
                </a:lnTo>
                <a:lnTo>
                  <a:pt x="984785" y="129602"/>
                </a:lnTo>
                <a:lnTo>
                  <a:pt x="1030616" y="106857"/>
                </a:lnTo>
                <a:lnTo>
                  <a:pt x="1076199" y="83713"/>
                </a:lnTo>
                <a:lnTo>
                  <a:pt x="1121536" y="60173"/>
                </a:lnTo>
                <a:lnTo>
                  <a:pt x="1166626" y="36235"/>
                </a:lnTo>
                <a:lnTo>
                  <a:pt x="1211269" y="12009"/>
                </a:lnTo>
                <a:lnTo>
                  <a:pt x="1232927" y="0"/>
                </a:lnTo>
                <a:close/>
              </a:path>
            </a:pathLst>
          </a:custGeom>
          <a:solidFill>
            <a:srgbClr val="000000">
              <a:alpha val="687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79" y="0"/>
            <a:ext cx="2543174" cy="309045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050405"/>
            <a:ext cx="2980690" cy="1236980"/>
          </a:xfrm>
          <a:custGeom>
            <a:avLst/>
            <a:gdLst/>
            <a:ahLst/>
            <a:cxnLst/>
            <a:rect l="l" t="t" r="r" b="b"/>
            <a:pathLst>
              <a:path w="2980690" h="1236979">
                <a:moveTo>
                  <a:pt x="2980584" y="1236594"/>
                </a:moveTo>
                <a:lnTo>
                  <a:pt x="0" y="1236594"/>
                </a:lnTo>
                <a:lnTo>
                  <a:pt x="0" y="0"/>
                </a:lnTo>
                <a:lnTo>
                  <a:pt x="2351852" y="0"/>
                </a:lnTo>
                <a:lnTo>
                  <a:pt x="2364074" y="31062"/>
                </a:lnTo>
                <a:lnTo>
                  <a:pt x="2383988" y="73788"/>
                </a:lnTo>
                <a:lnTo>
                  <a:pt x="2406338" y="115664"/>
                </a:lnTo>
                <a:lnTo>
                  <a:pt x="2430835" y="156800"/>
                </a:lnTo>
                <a:lnTo>
                  <a:pt x="2457188" y="197305"/>
                </a:lnTo>
                <a:lnTo>
                  <a:pt x="2485109" y="237287"/>
                </a:lnTo>
                <a:lnTo>
                  <a:pt x="2514308" y="276854"/>
                </a:lnTo>
                <a:lnTo>
                  <a:pt x="2544495" y="316116"/>
                </a:lnTo>
                <a:lnTo>
                  <a:pt x="2575381" y="355181"/>
                </a:lnTo>
                <a:lnTo>
                  <a:pt x="2669337" y="472281"/>
                </a:lnTo>
                <a:lnTo>
                  <a:pt x="2700122" y="511645"/>
                </a:lnTo>
                <a:lnTo>
                  <a:pt x="2730159" y="551355"/>
                </a:lnTo>
                <a:lnTo>
                  <a:pt x="2759157" y="591521"/>
                </a:lnTo>
                <a:lnTo>
                  <a:pt x="2786827" y="632250"/>
                </a:lnTo>
                <a:lnTo>
                  <a:pt x="2812879" y="673651"/>
                </a:lnTo>
                <a:lnTo>
                  <a:pt x="2836689" y="715265"/>
                </a:lnTo>
                <a:lnTo>
                  <a:pt x="2858629" y="757806"/>
                </a:lnTo>
                <a:lnTo>
                  <a:pt x="2878719" y="801208"/>
                </a:lnTo>
                <a:lnTo>
                  <a:pt x="2896980" y="845407"/>
                </a:lnTo>
                <a:lnTo>
                  <a:pt x="2913432" y="890338"/>
                </a:lnTo>
                <a:lnTo>
                  <a:pt x="2928095" y="935937"/>
                </a:lnTo>
                <a:lnTo>
                  <a:pt x="2940990" y="982138"/>
                </a:lnTo>
                <a:lnTo>
                  <a:pt x="2952136" y="1028877"/>
                </a:lnTo>
                <a:lnTo>
                  <a:pt x="2961556" y="1076089"/>
                </a:lnTo>
                <a:lnTo>
                  <a:pt x="2969267" y="1123709"/>
                </a:lnTo>
                <a:lnTo>
                  <a:pt x="2975292" y="1171674"/>
                </a:lnTo>
                <a:lnTo>
                  <a:pt x="2979650" y="1219917"/>
                </a:lnTo>
                <a:lnTo>
                  <a:pt x="2980584" y="1236594"/>
                </a:lnTo>
                <a:close/>
              </a:path>
            </a:pathLst>
          </a:custGeom>
          <a:solidFill>
            <a:srgbClr val="A2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093" y="128379"/>
            <a:ext cx="934783" cy="67172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89320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8" name="object 8"/>
          <p:cNvSpPr txBox="1"/>
          <p:nvPr/>
        </p:nvSpPr>
        <p:spPr>
          <a:xfrm>
            <a:off x="4945157" y="389271"/>
            <a:ext cx="3914775" cy="795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50" b="1" spc="95" dirty="0">
                <a:latin typeface="Times New Roman"/>
                <a:cs typeface="Times New Roman"/>
              </a:rPr>
              <a:t>SANCIONES</a:t>
            </a:r>
            <a:endParaRPr sz="5050" dirty="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280" y="4017570"/>
            <a:ext cx="95250" cy="9524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43053" y="1036971"/>
            <a:ext cx="11309985" cy="1586332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2321560" marR="2504440" algn="ctr">
              <a:lnSpc>
                <a:spcPts val="5100"/>
              </a:lnSpc>
              <a:spcBef>
                <a:spcPts val="1070"/>
              </a:spcBef>
              <a:tabLst>
                <a:tab pos="7840980" algn="l"/>
              </a:tabLst>
            </a:pPr>
            <a:r>
              <a:rPr sz="5050" b="1" spc="-10" dirty="0">
                <a:latin typeface="Times New Roman"/>
                <a:cs typeface="Times New Roman"/>
              </a:rPr>
              <a:t>ADMINISTRATIVAS:</a:t>
            </a:r>
            <a:endParaRPr lang="es-ES" sz="5050" b="1" spc="-10" dirty="0">
              <a:latin typeface="Times New Roman"/>
              <a:cs typeface="Times New Roman"/>
            </a:endParaRPr>
          </a:p>
          <a:p>
            <a:pPr marL="2321560" marR="2504440" algn="ctr">
              <a:lnSpc>
                <a:spcPts val="5100"/>
              </a:lnSpc>
              <a:spcBef>
                <a:spcPts val="1070"/>
              </a:spcBef>
              <a:tabLst>
                <a:tab pos="7840980" algn="l"/>
              </a:tabLst>
            </a:pPr>
            <a:r>
              <a:rPr sz="5050" b="1" spc="170" dirty="0">
                <a:latin typeface="Times New Roman"/>
                <a:cs typeface="Times New Roman"/>
              </a:rPr>
              <a:t>SUSPENSI</a:t>
            </a:r>
            <a:r>
              <a:rPr lang="es-ES" sz="5050" b="1" spc="170" dirty="0">
                <a:latin typeface="Times New Roman"/>
                <a:cs typeface="Times New Roman"/>
              </a:rPr>
              <a:t>ÓN</a:t>
            </a:r>
            <a:endParaRPr lang="es-ES" sz="5050" dirty="0">
              <a:latin typeface="Times New Roman"/>
              <a:cs typeface="Times New Roman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280" y="5074845"/>
            <a:ext cx="95250" cy="9524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44635" y="4838212"/>
            <a:ext cx="863346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135" dirty="0">
                <a:latin typeface="Times New Roman"/>
                <a:cs typeface="Times New Roman"/>
              </a:rPr>
              <a:t>Cuando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60" dirty="0">
                <a:latin typeface="Times New Roman"/>
                <a:cs typeface="Times New Roman"/>
              </a:rPr>
              <a:t>lo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soliciten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135" dirty="0">
                <a:latin typeface="Times New Roman"/>
                <a:cs typeface="Times New Roman"/>
              </a:rPr>
              <a:t>por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cualquier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140" dirty="0">
                <a:latin typeface="Times New Roman"/>
                <a:cs typeface="Times New Roman"/>
              </a:rPr>
              <a:t>otra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75" dirty="0">
                <a:latin typeface="Times New Roman"/>
                <a:cs typeface="Times New Roman"/>
              </a:rPr>
              <a:t>causa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40" dirty="0">
                <a:latin typeface="Times New Roman"/>
                <a:cs typeface="Times New Roman"/>
              </a:rPr>
              <a:t>justificada.</a:t>
            </a:r>
            <a:endParaRPr sz="285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735597" y="1034683"/>
            <a:ext cx="3674110" cy="3641090"/>
            <a:chOff x="12735597" y="1034683"/>
            <a:chExt cx="3674110" cy="364109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35597" y="1055288"/>
              <a:ext cx="3674097" cy="362019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810419" y="1064184"/>
              <a:ext cx="3578860" cy="3505200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2735597" y="5409936"/>
            <a:ext cx="5552440" cy="4877435"/>
            <a:chOff x="12735597" y="5409936"/>
            <a:chExt cx="5552440" cy="4877435"/>
          </a:xfrm>
        </p:grpSpPr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735597" y="5430542"/>
              <a:ext cx="5552402" cy="4856457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2810419" y="5439438"/>
              <a:ext cx="3578860" cy="3505200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4363" y="5819482"/>
              <a:ext cx="254345" cy="218452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3019951" y="5687799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5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870305" y="5469346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4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870305" y="5508317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24181" y="5657858"/>
              <a:ext cx="224402" cy="10814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870305" y="5454853"/>
              <a:ext cx="173580" cy="979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907145" y="5777623"/>
              <a:ext cx="254345" cy="215332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062899" y="5642854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5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913154" y="5424434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4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13253" y="5463438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964242" y="5613045"/>
              <a:ext cx="224469" cy="1081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913220" y="5409936"/>
              <a:ext cx="173580" cy="98015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13217630" y="1915667"/>
            <a:ext cx="2943860" cy="1899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1100"/>
              </a:lnSpc>
              <a:spcBef>
                <a:spcPts val="100"/>
              </a:spcBef>
              <a:tabLst>
                <a:tab pos="2383155" algn="l"/>
              </a:tabLst>
            </a:pPr>
            <a:r>
              <a:rPr lang="es-ES" sz="2400" spc="130" dirty="0">
                <a:latin typeface="Times New Roman"/>
                <a:cs typeface="Times New Roman"/>
              </a:rPr>
              <a:t>Art. 142 Reglamento </a:t>
            </a:r>
            <a:r>
              <a:rPr lang="es-ES" sz="2400" spc="105" dirty="0">
                <a:latin typeface="Times New Roman"/>
                <a:cs typeface="Times New Roman"/>
              </a:rPr>
              <a:t>General de la Ley de Empresas de Seguros y Reaseguros</a:t>
            </a:r>
            <a:endParaRPr sz="2400" dirty="0">
              <a:latin typeface="Times New Roman"/>
              <a:cs typeface="Times New Roman"/>
            </a:endParaRPr>
          </a:p>
        </p:txBody>
      </p:sp>
      <p:pic>
        <p:nvPicPr>
          <p:cNvPr id="45" name="object 4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280" y="5948458"/>
            <a:ext cx="95250" cy="95249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1244634" y="5711825"/>
            <a:ext cx="1020635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spc="135" dirty="0">
                <a:latin typeface="Times New Roman"/>
                <a:cs typeface="Times New Roman"/>
              </a:rPr>
              <a:t>Cuando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140" dirty="0">
                <a:latin typeface="Times New Roman"/>
                <a:cs typeface="Times New Roman"/>
              </a:rPr>
              <a:t>no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se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efectué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la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75" dirty="0">
                <a:latin typeface="Times New Roman"/>
                <a:cs typeface="Times New Roman"/>
              </a:rPr>
              <a:t>renovación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55" dirty="0">
                <a:latin typeface="Times New Roman"/>
                <a:cs typeface="Times New Roman"/>
              </a:rPr>
              <a:t>en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el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60" dirty="0">
                <a:latin typeface="Times New Roman"/>
                <a:cs typeface="Times New Roman"/>
              </a:rPr>
              <a:t>registro</a:t>
            </a:r>
            <a:r>
              <a:rPr sz="2850" spc="5" dirty="0">
                <a:latin typeface="Times New Roman"/>
                <a:cs typeface="Times New Roman"/>
              </a:rPr>
              <a:t> </a:t>
            </a:r>
            <a:r>
              <a:rPr sz="2850" spc="60" dirty="0">
                <a:latin typeface="Times New Roman"/>
                <a:cs typeface="Times New Roman"/>
              </a:rPr>
              <a:t>correspondiente.</a:t>
            </a:r>
            <a:endParaRPr sz="2850" dirty="0">
              <a:latin typeface="Times New Roman"/>
              <a:cs typeface="Times New Roman"/>
            </a:endParaRPr>
          </a:p>
        </p:txBody>
      </p:sp>
      <p:pic>
        <p:nvPicPr>
          <p:cNvPr id="47" name="object 4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280" y="6824758"/>
            <a:ext cx="95250" cy="95249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1244634" y="6588125"/>
            <a:ext cx="7443470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50" dirty="0">
                <a:latin typeface="Times New Roman"/>
                <a:cs typeface="Times New Roman"/>
              </a:rPr>
              <a:t>Cesen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55" dirty="0">
                <a:latin typeface="Times New Roman"/>
                <a:cs typeface="Times New Roman"/>
              </a:rPr>
              <a:t>en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el</a:t>
            </a:r>
            <a:r>
              <a:rPr sz="2850" spc="5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ejercicio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100" dirty="0">
                <a:latin typeface="Times New Roman"/>
                <a:cs typeface="Times New Roman"/>
              </a:rPr>
              <a:t>habitual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55" dirty="0">
                <a:latin typeface="Times New Roman"/>
                <a:cs typeface="Times New Roman"/>
              </a:rPr>
              <a:t>de</a:t>
            </a:r>
            <a:r>
              <a:rPr sz="2850" spc="50" dirty="0">
                <a:latin typeface="Times New Roman"/>
                <a:cs typeface="Times New Roman"/>
              </a:rPr>
              <a:t> </a:t>
            </a:r>
            <a:r>
              <a:rPr sz="2850" dirty="0">
                <a:latin typeface="Times New Roman"/>
                <a:cs typeface="Times New Roman"/>
              </a:rPr>
              <a:t>las</a:t>
            </a:r>
            <a:r>
              <a:rPr sz="2850" spc="45" dirty="0">
                <a:latin typeface="Times New Roman"/>
                <a:cs typeface="Times New Roman"/>
              </a:rPr>
              <a:t> </a:t>
            </a:r>
            <a:r>
              <a:rPr sz="2850" spc="50" dirty="0">
                <a:latin typeface="Times New Roman"/>
                <a:cs typeface="Times New Roman"/>
              </a:rPr>
              <a:t>operaciones.</a:t>
            </a:r>
            <a:endParaRPr sz="2850">
              <a:latin typeface="Times New Roman"/>
              <a:cs typeface="Times New Roman"/>
            </a:endParaRPr>
          </a:p>
        </p:txBody>
      </p:sp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0764" y="7785598"/>
            <a:ext cx="95250" cy="95249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1265118" y="7548965"/>
            <a:ext cx="10969625" cy="8985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0"/>
              </a:spcBef>
            </a:pPr>
            <a:r>
              <a:rPr sz="2850" spc="55" dirty="0">
                <a:latin typeface="Times New Roman"/>
                <a:cs typeface="Times New Roman"/>
              </a:rPr>
              <a:t>Divulgen</a:t>
            </a:r>
            <a:r>
              <a:rPr sz="2850" spc="300" dirty="0">
                <a:latin typeface="Times New Roman"/>
                <a:cs typeface="Times New Roman"/>
              </a:rPr>
              <a:t> </a:t>
            </a:r>
            <a:r>
              <a:rPr sz="2850" spc="135" dirty="0">
                <a:latin typeface="Times New Roman"/>
                <a:cs typeface="Times New Roman"/>
              </a:rPr>
              <a:t>por</a:t>
            </a:r>
            <a:r>
              <a:rPr sz="2850" spc="315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cualquier</a:t>
            </a:r>
            <a:r>
              <a:rPr sz="2850" spc="310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medio,</a:t>
            </a:r>
            <a:r>
              <a:rPr sz="2850" spc="315" dirty="0">
                <a:latin typeface="Times New Roman"/>
                <a:cs typeface="Times New Roman"/>
              </a:rPr>
              <a:t> </a:t>
            </a:r>
            <a:r>
              <a:rPr sz="2850" spc="75" dirty="0">
                <a:latin typeface="Times New Roman"/>
                <a:cs typeface="Times New Roman"/>
              </a:rPr>
              <a:t>anuncios</a:t>
            </a:r>
            <a:r>
              <a:rPr sz="2850" spc="310" dirty="0">
                <a:latin typeface="Times New Roman"/>
                <a:cs typeface="Times New Roman"/>
              </a:rPr>
              <a:t> </a:t>
            </a:r>
            <a:r>
              <a:rPr sz="2850" spc="65" dirty="0">
                <a:latin typeface="Times New Roman"/>
                <a:cs typeface="Times New Roman"/>
              </a:rPr>
              <a:t>publicitarios</a:t>
            </a:r>
            <a:r>
              <a:rPr sz="2850" spc="315" dirty="0">
                <a:latin typeface="Times New Roman"/>
                <a:cs typeface="Times New Roman"/>
              </a:rPr>
              <a:t> </a:t>
            </a:r>
            <a:r>
              <a:rPr sz="2850" spc="55" dirty="0">
                <a:latin typeface="Times New Roman"/>
                <a:cs typeface="Times New Roman"/>
              </a:rPr>
              <a:t>de</a:t>
            </a:r>
            <a:r>
              <a:rPr sz="2850" spc="310" dirty="0">
                <a:latin typeface="Times New Roman"/>
                <a:cs typeface="Times New Roman"/>
              </a:rPr>
              <a:t> </a:t>
            </a:r>
            <a:r>
              <a:rPr sz="2850" spc="50" dirty="0">
                <a:latin typeface="Times New Roman"/>
                <a:cs typeface="Times New Roman"/>
              </a:rPr>
              <a:t>empresas</a:t>
            </a:r>
            <a:r>
              <a:rPr sz="2850" spc="315" dirty="0">
                <a:latin typeface="Times New Roman"/>
                <a:cs typeface="Times New Roman"/>
              </a:rPr>
              <a:t> </a:t>
            </a:r>
            <a:r>
              <a:rPr sz="2850" spc="114" dirty="0">
                <a:latin typeface="Times New Roman"/>
                <a:cs typeface="Times New Roman"/>
              </a:rPr>
              <a:t>no </a:t>
            </a:r>
            <a:r>
              <a:rPr sz="2850" spc="80" dirty="0">
                <a:latin typeface="Times New Roman"/>
                <a:cs typeface="Times New Roman"/>
              </a:rPr>
              <a:t>autorizadas.</a:t>
            </a:r>
            <a:endParaRPr sz="2850" dirty="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3231921" y="7089199"/>
            <a:ext cx="3095962" cy="62946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ctr">
              <a:lnSpc>
                <a:spcPct val="100600"/>
              </a:lnSpc>
              <a:spcBef>
                <a:spcPts val="80"/>
              </a:spcBef>
            </a:pPr>
            <a:r>
              <a:rPr lang="es-ES" sz="2050" dirty="0">
                <a:latin typeface="Times New Roman"/>
                <a:cs typeface="Times New Roman"/>
              </a:rPr>
              <a:t>Suspensión de Pleno Derecho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3439228" y="6328167"/>
            <a:ext cx="2749483" cy="414856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 indent="87630">
              <a:lnSpc>
                <a:spcPts val="2850"/>
              </a:lnSpc>
              <a:spcBef>
                <a:spcPts val="334"/>
              </a:spcBef>
            </a:pPr>
            <a:r>
              <a:rPr sz="2500" spc="-35" dirty="0" err="1">
                <a:latin typeface="Times New Roman"/>
                <a:cs typeface="Times New Roman"/>
              </a:rPr>
              <a:t>Artículo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spc="-25" dirty="0">
                <a:latin typeface="Times New Roman"/>
                <a:cs typeface="Times New Roman"/>
              </a:rPr>
              <a:t>139</a:t>
            </a:r>
            <a:r>
              <a:rPr lang="es-ES" sz="2500" spc="-25" dirty="0">
                <a:latin typeface="Times New Roman"/>
                <a:cs typeface="Times New Roman"/>
              </a:rPr>
              <a:t> LAA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54" name="object 12">
            <a:extLst>
              <a:ext uri="{FF2B5EF4-FFF2-40B4-BE49-F238E27FC236}">
                <a16:creationId xmlns:a16="http://schemas.microsoft.com/office/drawing/2014/main" id="{2432DB01-1230-4058-A122-153C14C2A18B}"/>
              </a:ext>
            </a:extLst>
          </p:cNvPr>
          <p:cNvSpPr txBox="1"/>
          <p:nvPr/>
        </p:nvSpPr>
        <p:spPr>
          <a:xfrm>
            <a:off x="1244634" y="3838415"/>
            <a:ext cx="9705947" cy="7309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4050"/>
              </a:spcBef>
              <a:tabLst>
                <a:tab pos="1430020" algn="l"/>
                <a:tab pos="2383790" algn="l"/>
                <a:tab pos="4853305" algn="l"/>
                <a:tab pos="6282690" algn="l"/>
                <a:tab pos="7851140" algn="l"/>
                <a:tab pos="10218420" algn="l"/>
                <a:tab pos="10934700" algn="l"/>
              </a:tabLst>
            </a:pPr>
            <a:r>
              <a:rPr lang="es-ES" sz="2850" spc="125" dirty="0">
                <a:latin typeface="Times New Roman"/>
                <a:cs typeface="Times New Roman"/>
              </a:rPr>
              <a:t>Cuando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-20" dirty="0">
                <a:latin typeface="Times New Roman"/>
                <a:cs typeface="Times New Roman"/>
              </a:rPr>
              <a:t>estén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70" dirty="0">
                <a:latin typeface="Times New Roman"/>
                <a:cs typeface="Times New Roman"/>
              </a:rPr>
              <a:t>desempeñando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-10" dirty="0">
                <a:latin typeface="Times New Roman"/>
                <a:cs typeface="Times New Roman"/>
              </a:rPr>
              <a:t>empleos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45" dirty="0">
                <a:latin typeface="Times New Roman"/>
                <a:cs typeface="Times New Roman"/>
              </a:rPr>
              <a:t>públicos.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70" dirty="0">
                <a:latin typeface="Times New Roman"/>
                <a:cs typeface="Times New Roman"/>
              </a:rPr>
              <a:t>(Impedimento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100" dirty="0">
                <a:latin typeface="Times New Roman"/>
                <a:cs typeface="Times New Roman"/>
              </a:rPr>
              <a:t>art.</a:t>
            </a:r>
            <a:r>
              <a:rPr lang="es-ES" sz="2850" dirty="0">
                <a:latin typeface="Times New Roman"/>
                <a:cs typeface="Times New Roman"/>
              </a:rPr>
              <a:t>	</a:t>
            </a:r>
            <a:r>
              <a:rPr lang="es-ES" sz="2850" spc="-25" dirty="0">
                <a:latin typeface="Times New Roman"/>
                <a:cs typeface="Times New Roman"/>
              </a:rPr>
              <a:t>15 </a:t>
            </a:r>
            <a:r>
              <a:rPr lang="es-ES" sz="2850" spc="70" dirty="0">
                <a:latin typeface="Times New Roman"/>
                <a:cs typeface="Times New Roman"/>
              </a:rPr>
              <a:t>LAA)</a:t>
            </a:r>
            <a:endParaRPr lang="es-ES" sz="28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552" y="-72166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9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055070" y="598226"/>
            <a:ext cx="1233170" cy="5482590"/>
          </a:xfrm>
          <a:custGeom>
            <a:avLst/>
            <a:gdLst/>
            <a:ahLst/>
            <a:cxnLst/>
            <a:rect l="l" t="t" r="r" b="b"/>
            <a:pathLst>
              <a:path w="1233169" h="5482590">
                <a:moveTo>
                  <a:pt x="1232927" y="5245891"/>
                </a:moveTo>
                <a:lnTo>
                  <a:pt x="1232927" y="5482571"/>
                </a:lnTo>
                <a:lnTo>
                  <a:pt x="1211269" y="5466956"/>
                </a:lnTo>
                <a:lnTo>
                  <a:pt x="1175395" y="5438504"/>
                </a:lnTo>
                <a:lnTo>
                  <a:pt x="1140872" y="5408434"/>
                </a:lnTo>
                <a:lnTo>
                  <a:pt x="1107699" y="5376747"/>
                </a:lnTo>
                <a:lnTo>
                  <a:pt x="1075876" y="5343442"/>
                </a:lnTo>
                <a:lnTo>
                  <a:pt x="1045403" y="5308521"/>
                </a:lnTo>
                <a:lnTo>
                  <a:pt x="1016280" y="5271983"/>
                </a:lnTo>
                <a:lnTo>
                  <a:pt x="988507" y="5233827"/>
                </a:lnTo>
                <a:lnTo>
                  <a:pt x="962085" y="5194054"/>
                </a:lnTo>
                <a:lnTo>
                  <a:pt x="937012" y="5152664"/>
                </a:lnTo>
                <a:lnTo>
                  <a:pt x="913290" y="5109657"/>
                </a:lnTo>
                <a:lnTo>
                  <a:pt x="890919" y="5065033"/>
                </a:lnTo>
                <a:lnTo>
                  <a:pt x="869897" y="5018791"/>
                </a:lnTo>
                <a:lnTo>
                  <a:pt x="850226" y="4970933"/>
                </a:lnTo>
                <a:lnTo>
                  <a:pt x="832889" y="4924268"/>
                </a:lnTo>
                <a:lnTo>
                  <a:pt x="816189" y="4877374"/>
                </a:lnTo>
                <a:lnTo>
                  <a:pt x="800125" y="4830252"/>
                </a:lnTo>
                <a:lnTo>
                  <a:pt x="784698" y="4782901"/>
                </a:lnTo>
                <a:lnTo>
                  <a:pt x="665037" y="4347009"/>
                </a:lnTo>
                <a:lnTo>
                  <a:pt x="650018" y="4296397"/>
                </a:lnTo>
                <a:lnTo>
                  <a:pt x="633691" y="4246560"/>
                </a:lnTo>
                <a:lnTo>
                  <a:pt x="616058" y="4197499"/>
                </a:lnTo>
                <a:lnTo>
                  <a:pt x="597118" y="4149212"/>
                </a:lnTo>
                <a:lnTo>
                  <a:pt x="576871" y="4101701"/>
                </a:lnTo>
                <a:lnTo>
                  <a:pt x="555317" y="4054965"/>
                </a:lnTo>
                <a:lnTo>
                  <a:pt x="532457" y="4009004"/>
                </a:lnTo>
                <a:lnTo>
                  <a:pt x="508290" y="3963819"/>
                </a:lnTo>
                <a:lnTo>
                  <a:pt x="482816" y="3919408"/>
                </a:lnTo>
                <a:lnTo>
                  <a:pt x="456035" y="3875773"/>
                </a:lnTo>
                <a:lnTo>
                  <a:pt x="427948" y="3832913"/>
                </a:lnTo>
                <a:lnTo>
                  <a:pt x="398554" y="3790828"/>
                </a:lnTo>
                <a:lnTo>
                  <a:pt x="367853" y="3749518"/>
                </a:lnTo>
                <a:lnTo>
                  <a:pt x="335845" y="3708984"/>
                </a:lnTo>
                <a:lnTo>
                  <a:pt x="302530" y="3669225"/>
                </a:lnTo>
                <a:lnTo>
                  <a:pt x="267909" y="3630241"/>
                </a:lnTo>
                <a:lnTo>
                  <a:pt x="231981" y="3592032"/>
                </a:lnTo>
                <a:lnTo>
                  <a:pt x="199354" y="3558775"/>
                </a:lnTo>
                <a:lnTo>
                  <a:pt x="166387" y="3525811"/>
                </a:lnTo>
                <a:lnTo>
                  <a:pt x="133080" y="3493141"/>
                </a:lnTo>
                <a:lnTo>
                  <a:pt x="99434" y="3460762"/>
                </a:lnTo>
                <a:lnTo>
                  <a:pt x="65448" y="3428675"/>
                </a:lnTo>
                <a:lnTo>
                  <a:pt x="31123" y="3396878"/>
                </a:lnTo>
                <a:lnTo>
                  <a:pt x="0" y="3370415"/>
                </a:lnTo>
                <a:lnTo>
                  <a:pt x="0" y="3139923"/>
                </a:lnTo>
                <a:lnTo>
                  <a:pt x="125142" y="3245882"/>
                </a:lnTo>
                <a:lnTo>
                  <a:pt x="164479" y="3282281"/>
                </a:lnTo>
                <a:lnTo>
                  <a:pt x="203516" y="3318915"/>
                </a:lnTo>
                <a:lnTo>
                  <a:pt x="242251" y="3355782"/>
                </a:lnTo>
                <a:lnTo>
                  <a:pt x="280686" y="3392882"/>
                </a:lnTo>
                <a:lnTo>
                  <a:pt x="318819" y="3430215"/>
                </a:lnTo>
                <a:lnTo>
                  <a:pt x="356652" y="3467779"/>
                </a:lnTo>
                <a:lnTo>
                  <a:pt x="394184" y="3505574"/>
                </a:lnTo>
                <a:lnTo>
                  <a:pt x="431415" y="3543600"/>
                </a:lnTo>
                <a:lnTo>
                  <a:pt x="464462" y="3581782"/>
                </a:lnTo>
                <a:lnTo>
                  <a:pt x="496355" y="3620643"/>
                </a:lnTo>
                <a:lnTo>
                  <a:pt x="527094" y="3660182"/>
                </a:lnTo>
                <a:lnTo>
                  <a:pt x="556680" y="3700399"/>
                </a:lnTo>
                <a:lnTo>
                  <a:pt x="585113" y="3741294"/>
                </a:lnTo>
                <a:lnTo>
                  <a:pt x="612392" y="3782868"/>
                </a:lnTo>
                <a:lnTo>
                  <a:pt x="638517" y="3825119"/>
                </a:lnTo>
                <a:lnTo>
                  <a:pt x="663489" y="3868049"/>
                </a:lnTo>
                <a:lnTo>
                  <a:pt x="687307" y="3911656"/>
                </a:lnTo>
                <a:lnTo>
                  <a:pt x="709972" y="3955942"/>
                </a:lnTo>
                <a:lnTo>
                  <a:pt x="731483" y="4000906"/>
                </a:lnTo>
                <a:lnTo>
                  <a:pt x="751841" y="4046549"/>
                </a:lnTo>
                <a:lnTo>
                  <a:pt x="771045" y="4092869"/>
                </a:lnTo>
                <a:lnTo>
                  <a:pt x="789095" y="4139867"/>
                </a:lnTo>
                <a:lnTo>
                  <a:pt x="805992" y="4187544"/>
                </a:lnTo>
                <a:lnTo>
                  <a:pt x="821735" y="4235899"/>
                </a:lnTo>
                <a:lnTo>
                  <a:pt x="892385" y="4488238"/>
                </a:lnTo>
                <a:lnTo>
                  <a:pt x="932848" y="4640452"/>
                </a:lnTo>
                <a:lnTo>
                  <a:pt x="947111" y="4690203"/>
                </a:lnTo>
                <a:lnTo>
                  <a:pt x="962317" y="4739617"/>
                </a:lnTo>
                <a:lnTo>
                  <a:pt x="978466" y="4788692"/>
                </a:lnTo>
                <a:lnTo>
                  <a:pt x="995558" y="4837431"/>
                </a:lnTo>
                <a:lnTo>
                  <a:pt x="1013591" y="4885832"/>
                </a:lnTo>
                <a:lnTo>
                  <a:pt x="1032565" y="4933896"/>
                </a:lnTo>
                <a:lnTo>
                  <a:pt x="1053624" y="4982856"/>
                </a:lnTo>
                <a:lnTo>
                  <a:pt x="1076935" y="5030084"/>
                </a:lnTo>
                <a:lnTo>
                  <a:pt x="1102500" y="5075581"/>
                </a:lnTo>
                <a:lnTo>
                  <a:pt x="1130317" y="5119346"/>
                </a:lnTo>
                <a:lnTo>
                  <a:pt x="1160388" y="5161379"/>
                </a:lnTo>
                <a:lnTo>
                  <a:pt x="1192711" y="5201681"/>
                </a:lnTo>
                <a:lnTo>
                  <a:pt x="1227288" y="5240251"/>
                </a:lnTo>
                <a:lnTo>
                  <a:pt x="1232927" y="5245891"/>
                </a:lnTo>
                <a:close/>
              </a:path>
              <a:path w="1233169" h="5482590">
                <a:moveTo>
                  <a:pt x="1232927" y="0"/>
                </a:moveTo>
                <a:lnTo>
                  <a:pt x="1232927" y="224231"/>
                </a:lnTo>
                <a:lnTo>
                  <a:pt x="1194948" y="244314"/>
                </a:lnTo>
                <a:lnTo>
                  <a:pt x="1149139" y="268023"/>
                </a:lnTo>
                <a:lnTo>
                  <a:pt x="1103084" y="291350"/>
                </a:lnTo>
                <a:lnTo>
                  <a:pt x="1056782" y="314294"/>
                </a:lnTo>
                <a:lnTo>
                  <a:pt x="1011972" y="335082"/>
                </a:lnTo>
                <a:lnTo>
                  <a:pt x="967044" y="355597"/>
                </a:lnTo>
                <a:lnTo>
                  <a:pt x="921998" y="375839"/>
                </a:lnTo>
                <a:lnTo>
                  <a:pt x="876834" y="395807"/>
                </a:lnTo>
                <a:lnTo>
                  <a:pt x="831553" y="415502"/>
                </a:lnTo>
                <a:lnTo>
                  <a:pt x="786154" y="434924"/>
                </a:lnTo>
                <a:lnTo>
                  <a:pt x="740637" y="454073"/>
                </a:lnTo>
                <a:lnTo>
                  <a:pt x="695002" y="472948"/>
                </a:lnTo>
                <a:lnTo>
                  <a:pt x="649250" y="491550"/>
                </a:lnTo>
                <a:lnTo>
                  <a:pt x="603380" y="509879"/>
                </a:lnTo>
                <a:lnTo>
                  <a:pt x="557392" y="527935"/>
                </a:lnTo>
                <a:lnTo>
                  <a:pt x="511286" y="545717"/>
                </a:lnTo>
                <a:lnTo>
                  <a:pt x="465062" y="563226"/>
                </a:lnTo>
                <a:lnTo>
                  <a:pt x="418721" y="580462"/>
                </a:lnTo>
                <a:lnTo>
                  <a:pt x="372262" y="597424"/>
                </a:lnTo>
                <a:lnTo>
                  <a:pt x="325685" y="614113"/>
                </a:lnTo>
                <a:lnTo>
                  <a:pt x="278991" y="630529"/>
                </a:lnTo>
                <a:lnTo>
                  <a:pt x="230369" y="647395"/>
                </a:lnTo>
                <a:lnTo>
                  <a:pt x="181745" y="664171"/>
                </a:lnTo>
                <a:lnTo>
                  <a:pt x="133080" y="680870"/>
                </a:lnTo>
                <a:lnTo>
                  <a:pt x="84489" y="697453"/>
                </a:lnTo>
                <a:lnTo>
                  <a:pt x="35858" y="713959"/>
                </a:lnTo>
                <a:lnTo>
                  <a:pt x="0" y="726062"/>
                </a:lnTo>
                <a:lnTo>
                  <a:pt x="0" y="513205"/>
                </a:lnTo>
                <a:lnTo>
                  <a:pt x="105198" y="479534"/>
                </a:lnTo>
                <a:lnTo>
                  <a:pt x="151942" y="463662"/>
                </a:lnTo>
                <a:lnTo>
                  <a:pt x="198601" y="447570"/>
                </a:lnTo>
                <a:lnTo>
                  <a:pt x="245175" y="431260"/>
                </a:lnTo>
                <a:lnTo>
                  <a:pt x="291666" y="414730"/>
                </a:lnTo>
                <a:lnTo>
                  <a:pt x="338072" y="397982"/>
                </a:lnTo>
                <a:lnTo>
                  <a:pt x="384394" y="381014"/>
                </a:lnTo>
                <a:lnTo>
                  <a:pt x="430631" y="363827"/>
                </a:lnTo>
                <a:lnTo>
                  <a:pt x="476784" y="346420"/>
                </a:lnTo>
                <a:lnTo>
                  <a:pt x="522853" y="328795"/>
                </a:lnTo>
                <a:lnTo>
                  <a:pt x="568838" y="310949"/>
                </a:lnTo>
                <a:lnTo>
                  <a:pt x="614738" y="292884"/>
                </a:lnTo>
                <a:lnTo>
                  <a:pt x="660554" y="274600"/>
                </a:lnTo>
                <a:lnTo>
                  <a:pt x="706286" y="256096"/>
                </a:lnTo>
                <a:lnTo>
                  <a:pt x="751841" y="237410"/>
                </a:lnTo>
                <a:lnTo>
                  <a:pt x="798997" y="216613"/>
                </a:lnTo>
                <a:lnTo>
                  <a:pt x="845814" y="195456"/>
                </a:lnTo>
                <a:lnTo>
                  <a:pt x="892385" y="173902"/>
                </a:lnTo>
                <a:lnTo>
                  <a:pt x="938708" y="151951"/>
                </a:lnTo>
                <a:lnTo>
                  <a:pt x="984785" y="129602"/>
                </a:lnTo>
                <a:lnTo>
                  <a:pt x="1030616" y="106857"/>
                </a:lnTo>
                <a:lnTo>
                  <a:pt x="1076199" y="83713"/>
                </a:lnTo>
                <a:lnTo>
                  <a:pt x="1121536" y="60173"/>
                </a:lnTo>
                <a:lnTo>
                  <a:pt x="1166626" y="36235"/>
                </a:lnTo>
                <a:lnTo>
                  <a:pt x="1211269" y="12009"/>
                </a:lnTo>
                <a:lnTo>
                  <a:pt x="1232927" y="0"/>
                </a:lnTo>
                <a:close/>
              </a:path>
            </a:pathLst>
          </a:custGeom>
          <a:solidFill>
            <a:srgbClr val="000000">
              <a:alpha val="6873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2904491" cy="2974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56206" y="6023305"/>
            <a:ext cx="1731793" cy="4263693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050405"/>
            <a:ext cx="2980690" cy="1236980"/>
          </a:xfrm>
          <a:custGeom>
            <a:avLst/>
            <a:gdLst/>
            <a:ahLst/>
            <a:cxnLst/>
            <a:rect l="l" t="t" r="r" b="b"/>
            <a:pathLst>
              <a:path w="2980690" h="1236979">
                <a:moveTo>
                  <a:pt x="2980584" y="1236594"/>
                </a:moveTo>
                <a:lnTo>
                  <a:pt x="0" y="1236594"/>
                </a:lnTo>
                <a:lnTo>
                  <a:pt x="0" y="0"/>
                </a:lnTo>
                <a:lnTo>
                  <a:pt x="2351852" y="0"/>
                </a:lnTo>
                <a:lnTo>
                  <a:pt x="2364074" y="31062"/>
                </a:lnTo>
                <a:lnTo>
                  <a:pt x="2383988" y="73788"/>
                </a:lnTo>
                <a:lnTo>
                  <a:pt x="2406338" y="115664"/>
                </a:lnTo>
                <a:lnTo>
                  <a:pt x="2430835" y="156800"/>
                </a:lnTo>
                <a:lnTo>
                  <a:pt x="2457188" y="197305"/>
                </a:lnTo>
                <a:lnTo>
                  <a:pt x="2485109" y="237287"/>
                </a:lnTo>
                <a:lnTo>
                  <a:pt x="2514308" y="276854"/>
                </a:lnTo>
                <a:lnTo>
                  <a:pt x="2544495" y="316116"/>
                </a:lnTo>
                <a:lnTo>
                  <a:pt x="2575381" y="355181"/>
                </a:lnTo>
                <a:lnTo>
                  <a:pt x="2669337" y="472281"/>
                </a:lnTo>
                <a:lnTo>
                  <a:pt x="2700122" y="511645"/>
                </a:lnTo>
                <a:lnTo>
                  <a:pt x="2730159" y="551355"/>
                </a:lnTo>
                <a:lnTo>
                  <a:pt x="2759157" y="591521"/>
                </a:lnTo>
                <a:lnTo>
                  <a:pt x="2786827" y="632250"/>
                </a:lnTo>
                <a:lnTo>
                  <a:pt x="2812879" y="673651"/>
                </a:lnTo>
                <a:lnTo>
                  <a:pt x="2836689" y="715265"/>
                </a:lnTo>
                <a:lnTo>
                  <a:pt x="2858629" y="757806"/>
                </a:lnTo>
                <a:lnTo>
                  <a:pt x="2878719" y="801208"/>
                </a:lnTo>
                <a:lnTo>
                  <a:pt x="2896980" y="845407"/>
                </a:lnTo>
                <a:lnTo>
                  <a:pt x="2913432" y="890338"/>
                </a:lnTo>
                <a:lnTo>
                  <a:pt x="2928095" y="935937"/>
                </a:lnTo>
                <a:lnTo>
                  <a:pt x="2940990" y="982138"/>
                </a:lnTo>
                <a:lnTo>
                  <a:pt x="2952136" y="1028877"/>
                </a:lnTo>
                <a:lnTo>
                  <a:pt x="2961556" y="1076089"/>
                </a:lnTo>
                <a:lnTo>
                  <a:pt x="2969267" y="1123709"/>
                </a:lnTo>
                <a:lnTo>
                  <a:pt x="2975292" y="1171674"/>
                </a:lnTo>
                <a:lnTo>
                  <a:pt x="2979650" y="1219917"/>
                </a:lnTo>
                <a:lnTo>
                  <a:pt x="2980584" y="1236594"/>
                </a:lnTo>
                <a:close/>
              </a:path>
            </a:pathLst>
          </a:custGeom>
          <a:solidFill>
            <a:srgbClr val="A2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093" y="128379"/>
            <a:ext cx="934783" cy="900257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9320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20" name="object 20"/>
          <p:cNvSpPr txBox="1"/>
          <p:nvPr/>
        </p:nvSpPr>
        <p:spPr>
          <a:xfrm>
            <a:off x="1371600" y="1301367"/>
            <a:ext cx="13819505" cy="8624797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63500" marR="5080" indent="-51435" algn="ctr">
              <a:lnSpc>
                <a:spcPts val="6150"/>
              </a:lnSpc>
              <a:spcBef>
                <a:spcPts val="1080"/>
              </a:spcBef>
            </a:pPr>
            <a:r>
              <a:rPr sz="5900" b="1" dirty="0">
                <a:latin typeface="Times New Roman"/>
                <a:cs typeface="Times New Roman"/>
              </a:rPr>
              <a:t>REVOCATORIA</a:t>
            </a:r>
            <a:r>
              <a:rPr sz="5900" b="1" spc="5" dirty="0">
                <a:latin typeface="Times New Roman"/>
                <a:cs typeface="Times New Roman"/>
              </a:rPr>
              <a:t> </a:t>
            </a:r>
            <a:r>
              <a:rPr sz="5900" b="1" spc="105" dirty="0">
                <a:latin typeface="Times New Roman"/>
                <a:cs typeface="Times New Roman"/>
              </a:rPr>
              <a:t>DE</a:t>
            </a:r>
            <a:r>
              <a:rPr sz="5900" b="1" spc="10" dirty="0">
                <a:latin typeface="Times New Roman"/>
                <a:cs typeface="Times New Roman"/>
              </a:rPr>
              <a:t> </a:t>
            </a:r>
            <a:r>
              <a:rPr sz="5900" b="1" spc="-25" dirty="0">
                <a:latin typeface="Times New Roman"/>
                <a:cs typeface="Times New Roman"/>
              </a:rPr>
              <a:t>LA</a:t>
            </a:r>
            <a:r>
              <a:rPr lang="es-VE" sz="5900" b="1" spc="-25" dirty="0">
                <a:latin typeface="Times New Roman"/>
                <a:cs typeface="Times New Roman"/>
              </a:rPr>
              <a:t> </a:t>
            </a:r>
            <a:r>
              <a:rPr sz="5900" b="1" spc="70" dirty="0">
                <a:latin typeface="Times New Roman"/>
                <a:cs typeface="Times New Roman"/>
              </a:rPr>
              <a:t>AUTORIZACIÓN</a:t>
            </a:r>
            <a:r>
              <a:rPr sz="5900" b="1" spc="-20" dirty="0">
                <a:latin typeface="Times New Roman"/>
                <a:cs typeface="Times New Roman"/>
              </a:rPr>
              <a:t> </a:t>
            </a:r>
            <a:r>
              <a:rPr lang="es-ES" sz="5900" b="1" spc="-25" dirty="0">
                <a:latin typeface="Times New Roman"/>
                <a:cs typeface="Times New Roman"/>
              </a:rPr>
              <a:t> </a:t>
            </a:r>
            <a:endParaRPr lang="es-VE" sz="5900" dirty="0">
              <a:latin typeface="Times New Roman"/>
              <a:cs typeface="Times New Roman"/>
            </a:endParaRPr>
          </a:p>
          <a:p>
            <a:pPr marL="570229" indent="-342900">
              <a:lnSpc>
                <a:spcPct val="100000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r>
              <a:rPr lang="es-VE" sz="3600" dirty="0">
                <a:latin typeface="Times New Roman"/>
                <a:cs typeface="Times New Roman"/>
              </a:rPr>
              <a:t>Sea</a:t>
            </a:r>
            <a:r>
              <a:rPr lang="es-VE" sz="3600" spc="25" dirty="0">
                <a:latin typeface="Times New Roman"/>
                <a:cs typeface="Times New Roman"/>
              </a:rPr>
              <a:t> </a:t>
            </a:r>
            <a:r>
              <a:rPr lang="es-VE" sz="3600" spc="55" dirty="0">
                <a:latin typeface="Times New Roman"/>
                <a:cs typeface="Times New Roman"/>
              </a:rPr>
              <a:t>solicitada</a:t>
            </a:r>
            <a:r>
              <a:rPr lang="es-VE" sz="3600" spc="30" dirty="0">
                <a:latin typeface="Times New Roman"/>
                <a:cs typeface="Times New Roman"/>
              </a:rPr>
              <a:t> </a:t>
            </a:r>
            <a:r>
              <a:rPr lang="es-VE" sz="3600" spc="75" dirty="0">
                <a:latin typeface="Times New Roman"/>
                <a:cs typeface="Times New Roman"/>
              </a:rPr>
              <a:t>voluntariamente</a:t>
            </a:r>
            <a:r>
              <a:rPr lang="es-VE" sz="3600" spc="30" dirty="0">
                <a:latin typeface="Times New Roman"/>
                <a:cs typeface="Times New Roman"/>
              </a:rPr>
              <a:t> </a:t>
            </a:r>
            <a:r>
              <a:rPr lang="es-VE" sz="3600" spc="125" dirty="0">
                <a:latin typeface="Times New Roman"/>
                <a:cs typeface="Times New Roman"/>
              </a:rPr>
              <a:t>por</a:t>
            </a:r>
            <a:r>
              <a:rPr lang="es-VE" sz="3600" spc="30" dirty="0">
                <a:latin typeface="Times New Roman"/>
                <a:cs typeface="Times New Roman"/>
              </a:rPr>
              <a:t> </a:t>
            </a:r>
            <a:r>
              <a:rPr lang="es-VE" sz="3600" dirty="0">
                <a:latin typeface="Times New Roman"/>
                <a:cs typeface="Times New Roman"/>
              </a:rPr>
              <a:t>el</a:t>
            </a:r>
            <a:r>
              <a:rPr lang="es-VE" sz="3600" spc="30" dirty="0">
                <a:latin typeface="Times New Roman"/>
                <a:cs typeface="Times New Roman"/>
              </a:rPr>
              <a:t> </a:t>
            </a:r>
            <a:r>
              <a:rPr lang="es-VE" sz="3600" spc="55" dirty="0">
                <a:latin typeface="Times New Roman"/>
                <a:cs typeface="Times New Roman"/>
              </a:rPr>
              <a:t>intermediario.</a:t>
            </a:r>
          </a:p>
          <a:p>
            <a:pPr marL="570229" indent="-342900">
              <a:lnSpc>
                <a:spcPct val="100000"/>
              </a:lnSpc>
              <a:spcBef>
                <a:spcPts val="790"/>
              </a:spcBef>
              <a:buFont typeface="Arial" panose="020B0604020202020204" pitchFamily="34" charset="0"/>
              <a:buChar char="•"/>
            </a:pPr>
            <a:endParaRPr sz="3600" dirty="0">
              <a:latin typeface="Times New Roman"/>
              <a:cs typeface="Times New Roman"/>
            </a:endParaRPr>
          </a:p>
          <a:p>
            <a:pPr marL="492125" marR="452120" indent="-342900">
              <a:lnSpc>
                <a:spcPct val="102000"/>
              </a:lnSpc>
              <a:buFont typeface="Arial" panose="020B0604020202020204" pitchFamily="34" charset="0"/>
              <a:buChar char="•"/>
            </a:pPr>
            <a:r>
              <a:rPr sz="3600" spc="175" dirty="0">
                <a:latin typeface="Times New Roman"/>
                <a:cs typeface="Times New Roman"/>
              </a:rPr>
              <a:t>No</a:t>
            </a:r>
            <a:r>
              <a:rPr lang="es-ES" sz="3600" spc="175" dirty="0">
                <a:latin typeface="Times New Roman"/>
                <a:cs typeface="Times New Roman"/>
              </a:rPr>
              <a:t> </a:t>
            </a:r>
            <a:r>
              <a:rPr sz="3600" spc="60" dirty="0" err="1">
                <a:latin typeface="Times New Roman"/>
                <a:cs typeface="Times New Roman"/>
              </a:rPr>
              <a:t>desarrollen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las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actividades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para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las</a:t>
            </a:r>
            <a:r>
              <a:rPr sz="3600" spc="7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cuales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spc="75" dirty="0">
                <a:latin typeface="Times New Roman"/>
                <a:cs typeface="Times New Roman"/>
              </a:rPr>
              <a:t>fueron</a:t>
            </a:r>
            <a:r>
              <a:rPr sz="3600" spc="65" dirty="0">
                <a:latin typeface="Times New Roman"/>
                <a:cs typeface="Times New Roman"/>
              </a:rPr>
              <a:t> </a:t>
            </a:r>
            <a:r>
              <a:rPr sz="3600" spc="75" dirty="0" err="1">
                <a:latin typeface="Times New Roman"/>
                <a:cs typeface="Times New Roman"/>
              </a:rPr>
              <a:t>autorizadas</a:t>
            </a:r>
            <a:r>
              <a:rPr sz="3600" spc="75" dirty="0">
                <a:latin typeface="Times New Roman"/>
                <a:cs typeface="Times New Roman"/>
              </a:rPr>
              <a:t>.</a:t>
            </a:r>
            <a:endParaRPr lang="es-ES" sz="3600" spc="75" dirty="0">
              <a:latin typeface="Times New Roman"/>
              <a:cs typeface="Times New Roman"/>
            </a:endParaRPr>
          </a:p>
          <a:p>
            <a:pPr marL="149225" marR="452120" indent="78105">
              <a:lnSpc>
                <a:spcPct val="102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492125" marR="1875155" indent="-342900">
              <a:lnSpc>
                <a:spcPct val="102000"/>
              </a:lnSpc>
              <a:buFont typeface="Arial" panose="020B0604020202020204" pitchFamily="34" charset="0"/>
              <a:buChar char="•"/>
            </a:pPr>
            <a:r>
              <a:rPr sz="3600" spc="175" dirty="0">
                <a:latin typeface="Times New Roman"/>
                <a:cs typeface="Times New Roman"/>
              </a:rPr>
              <a:t>No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se </a:t>
            </a:r>
            <a:r>
              <a:rPr sz="3600" spc="60" dirty="0" err="1">
                <a:latin typeface="Times New Roman"/>
                <a:cs typeface="Times New Roman"/>
              </a:rPr>
              <a:t>encuentre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50" dirty="0" err="1">
                <a:latin typeface="Times New Roman"/>
                <a:cs typeface="Times New Roman"/>
              </a:rPr>
              <a:t>residenciado</a:t>
            </a:r>
            <a:r>
              <a:rPr lang="es-ES" sz="3600" spc="50" dirty="0">
                <a:latin typeface="Times New Roman"/>
                <a:cs typeface="Times New Roman"/>
              </a:rPr>
              <a:t>s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en</a:t>
            </a:r>
            <a:r>
              <a:rPr sz="3600" dirty="0">
                <a:latin typeface="Times New Roman"/>
                <a:cs typeface="Times New Roman"/>
              </a:rPr>
              <a:t> el </a:t>
            </a:r>
            <a:r>
              <a:rPr sz="3600" spc="45" dirty="0" err="1">
                <a:latin typeface="Times New Roman"/>
                <a:cs typeface="Times New Roman"/>
              </a:rPr>
              <a:t>país</a:t>
            </a:r>
            <a:r>
              <a:rPr sz="3600" spc="45" dirty="0">
                <a:latin typeface="Times New Roman"/>
                <a:cs typeface="Times New Roman"/>
              </a:rPr>
              <a:t>.</a:t>
            </a:r>
            <a:endParaRPr lang="es-ES" sz="3600" spc="45" dirty="0">
              <a:latin typeface="Times New Roman"/>
              <a:cs typeface="Times New Roman"/>
            </a:endParaRPr>
          </a:p>
          <a:p>
            <a:pPr marL="492125" marR="1875155" indent="-342900">
              <a:lnSpc>
                <a:spcPct val="102000"/>
              </a:lnSpc>
              <a:buFont typeface="Arial" panose="020B0604020202020204" pitchFamily="34" charset="0"/>
              <a:buChar char="•"/>
            </a:pPr>
            <a:endParaRPr lang="es-VE" sz="3600" spc="45" dirty="0">
              <a:latin typeface="Times New Roman"/>
              <a:cs typeface="Times New Roman"/>
            </a:endParaRPr>
          </a:p>
          <a:p>
            <a:pPr marL="492125" marR="1875155" indent="-342900">
              <a:lnSpc>
                <a:spcPct val="102000"/>
              </a:lnSpc>
              <a:buFont typeface="Arial" panose="020B0604020202020204" pitchFamily="34" charset="0"/>
              <a:buChar char="•"/>
            </a:pPr>
            <a:r>
              <a:rPr lang="es-ES" sz="3600" spc="65" dirty="0">
                <a:latin typeface="Times New Roman"/>
                <a:cs typeface="Times New Roman"/>
              </a:rPr>
              <a:t>Hayan sido suspendidos en más de dos (2) ocasiones</a:t>
            </a:r>
            <a:endParaRPr lang="es-ES" sz="3600" dirty="0">
              <a:latin typeface="Times New Roman"/>
              <a:cs typeface="Times New Roman"/>
            </a:endParaRPr>
          </a:p>
          <a:p>
            <a:pPr marL="149225" marR="1875155" indent="78105">
              <a:lnSpc>
                <a:spcPct val="102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492125" marR="224790" indent="-342900">
              <a:lnSpc>
                <a:spcPct val="102000"/>
              </a:lnSpc>
              <a:buFont typeface="Arial" panose="020B0604020202020204" pitchFamily="34" charset="0"/>
              <a:buChar char="•"/>
            </a:pPr>
            <a:r>
              <a:rPr sz="3600" spc="50" dirty="0" err="1">
                <a:latin typeface="Times New Roman"/>
                <a:cs typeface="Times New Roman"/>
              </a:rPr>
              <a:t>Efectúen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65" dirty="0">
                <a:latin typeface="Times New Roman"/>
                <a:cs typeface="Times New Roman"/>
              </a:rPr>
              <a:t>labores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60" dirty="0">
                <a:latin typeface="Times New Roman"/>
                <a:cs typeface="Times New Roman"/>
              </a:rPr>
              <a:t>intermediación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en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55" dirty="0">
                <a:latin typeface="Times New Roman"/>
                <a:cs typeface="Times New Roman"/>
              </a:rPr>
              <a:t>la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45" dirty="0">
                <a:latin typeface="Times New Roman"/>
                <a:cs typeface="Times New Roman"/>
              </a:rPr>
              <a:t>celebración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de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95" dirty="0">
                <a:latin typeface="Times New Roman"/>
                <a:cs typeface="Times New Roman"/>
              </a:rPr>
              <a:t>contratos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70" dirty="0">
                <a:latin typeface="Times New Roman"/>
                <a:cs typeface="Times New Roman"/>
              </a:rPr>
              <a:t>con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50" dirty="0">
                <a:latin typeface="Times New Roman"/>
                <a:cs typeface="Times New Roman"/>
              </a:rPr>
              <a:t>empresas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120" dirty="0">
                <a:latin typeface="Times New Roman"/>
                <a:cs typeface="Times New Roman"/>
              </a:rPr>
              <a:t>no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85" dirty="0">
                <a:latin typeface="Times New Roman"/>
                <a:cs typeface="Times New Roman"/>
              </a:rPr>
              <a:t>autorizadas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z="3600" spc="125" dirty="0">
                <a:latin typeface="Times New Roman"/>
                <a:cs typeface="Times New Roman"/>
              </a:rPr>
              <a:t>por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r>
              <a:rPr sz="3600" spc="30" dirty="0">
                <a:latin typeface="Times New Roman"/>
                <a:cs typeface="Times New Roman"/>
              </a:rPr>
              <a:t>la </a:t>
            </a:r>
            <a:r>
              <a:rPr sz="3600" spc="60" dirty="0">
                <a:latin typeface="Times New Roman"/>
                <a:cs typeface="Times New Roman"/>
              </a:rPr>
              <a:t>Superintendencia.</a:t>
            </a:r>
            <a:r>
              <a:rPr sz="3600" spc="15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Times New Roman"/>
                <a:cs typeface="Times New Roman"/>
              </a:rPr>
              <a:t>(Art.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140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80" dirty="0">
                <a:latin typeface="Times New Roman"/>
                <a:cs typeface="Times New Roman"/>
              </a:rPr>
              <a:t>numeral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3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65" dirty="0">
                <a:latin typeface="Times New Roman"/>
                <a:cs typeface="Times New Roman"/>
              </a:rPr>
              <a:t>LAA).</a:t>
            </a:r>
            <a:endParaRPr lang="es-ES" spc="65" dirty="0">
              <a:latin typeface="Times New Roman"/>
              <a:cs typeface="Times New Roman"/>
            </a:endParaRPr>
          </a:p>
          <a:p>
            <a:pPr marL="149225">
              <a:lnSpc>
                <a:spcPct val="100000"/>
              </a:lnSpc>
            </a:pPr>
            <a:endParaRPr lang="es-ES" sz="2450" spc="55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lang="es-ES" sz="2450" dirty="0">
              <a:latin typeface="Times New Roman"/>
              <a:cs typeface="Times New Roman"/>
            </a:endParaRPr>
          </a:p>
        </p:txBody>
      </p:sp>
      <p:grpSp>
        <p:nvGrpSpPr>
          <p:cNvPr id="21" name="object 13">
            <a:extLst>
              <a:ext uri="{FF2B5EF4-FFF2-40B4-BE49-F238E27FC236}">
                <a16:creationId xmlns:a16="http://schemas.microsoft.com/office/drawing/2014/main" id="{350A34AC-F293-CAD7-2DBD-F04FC39099A1}"/>
              </a:ext>
            </a:extLst>
          </p:cNvPr>
          <p:cNvGrpSpPr/>
          <p:nvPr/>
        </p:nvGrpSpPr>
        <p:grpSpPr>
          <a:xfrm>
            <a:off x="14525113" y="2301420"/>
            <a:ext cx="3047646" cy="3001644"/>
            <a:chOff x="12735597" y="1034683"/>
            <a:chExt cx="3674110" cy="3641090"/>
          </a:xfrm>
        </p:grpSpPr>
        <p:pic>
          <p:nvPicPr>
            <p:cNvPr id="22" name="object 14">
              <a:extLst>
                <a:ext uri="{FF2B5EF4-FFF2-40B4-BE49-F238E27FC236}">
                  <a16:creationId xmlns:a16="http://schemas.microsoft.com/office/drawing/2014/main" id="{3D483C34-C1A4-504F-E04B-FB8C5F584F5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35597" y="1055288"/>
              <a:ext cx="3674097" cy="3620191"/>
            </a:xfrm>
            <a:prstGeom prst="rect">
              <a:avLst/>
            </a:prstGeom>
          </p:spPr>
        </p:pic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EB95ADA3-5277-834F-5FB5-188316E4CA00}"/>
                </a:ext>
              </a:extLst>
            </p:cNvPr>
            <p:cNvSpPr/>
            <p:nvPr/>
          </p:nvSpPr>
          <p:spPr>
            <a:xfrm>
              <a:off x="12810419" y="1064184"/>
              <a:ext cx="3578860" cy="3505200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endParaRPr lang="es-ES" dirty="0"/>
            </a:p>
            <a:p>
              <a:endParaRPr lang="es-VE" dirty="0"/>
            </a:p>
            <a:p>
              <a:pPr algn="ctr"/>
              <a:r>
                <a:rPr lang="es-VE" dirty="0"/>
                <a:t>Art. 140 LAA y Art. 26 de las Normas que regulan la autorización y el ejercicio de la intermediación de seguros, medicina prepagada y sociedades de corretaje de seguros y reaseguros.</a:t>
              </a:r>
              <a:endParaRPr dirty="0"/>
            </a:p>
          </p:txBody>
        </p:sp>
        <p:pic>
          <p:nvPicPr>
            <p:cNvPr id="24" name="object 16">
              <a:extLst>
                <a:ext uri="{FF2B5EF4-FFF2-40B4-BE49-F238E27FC236}">
                  <a16:creationId xmlns:a16="http://schemas.microsoft.com/office/drawing/2014/main" id="{0C7FCCFA-1BCD-E4E4-87ED-B42E155B4181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25" name="object 17">
              <a:extLst>
                <a:ext uri="{FF2B5EF4-FFF2-40B4-BE49-F238E27FC236}">
                  <a16:creationId xmlns:a16="http://schemas.microsoft.com/office/drawing/2014/main" id="{AE16550D-9933-E8AD-6DC5-3F85AFF80C9C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8">
              <a:extLst>
                <a:ext uri="{FF2B5EF4-FFF2-40B4-BE49-F238E27FC236}">
                  <a16:creationId xmlns:a16="http://schemas.microsoft.com/office/drawing/2014/main" id="{14134189-EEAA-F436-AA55-61BB7F022209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9">
              <a:extLst>
                <a:ext uri="{FF2B5EF4-FFF2-40B4-BE49-F238E27FC236}">
                  <a16:creationId xmlns:a16="http://schemas.microsoft.com/office/drawing/2014/main" id="{BCC9332B-29FF-7A26-1FB1-0B9C55D1F06A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0">
              <a:extLst>
                <a:ext uri="{FF2B5EF4-FFF2-40B4-BE49-F238E27FC236}">
                  <a16:creationId xmlns:a16="http://schemas.microsoft.com/office/drawing/2014/main" id="{4360F2F2-850F-1E28-984D-ECAEE1CF3BB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29" name="object 21">
              <a:extLst>
                <a:ext uri="{FF2B5EF4-FFF2-40B4-BE49-F238E27FC236}">
                  <a16:creationId xmlns:a16="http://schemas.microsoft.com/office/drawing/2014/main" id="{AE2E8B35-EF03-3A58-149A-DD27EDA530E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30" name="object 22">
              <a:extLst>
                <a:ext uri="{FF2B5EF4-FFF2-40B4-BE49-F238E27FC236}">
                  <a16:creationId xmlns:a16="http://schemas.microsoft.com/office/drawing/2014/main" id="{394D1194-8C8B-C5D6-AD6D-DBFFDFE36D50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31" name="object 23">
              <a:extLst>
                <a:ext uri="{FF2B5EF4-FFF2-40B4-BE49-F238E27FC236}">
                  <a16:creationId xmlns:a16="http://schemas.microsoft.com/office/drawing/2014/main" id="{AE7F98A5-FDCB-B8D7-1A47-1D0D9C9FCDE7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24">
              <a:extLst>
                <a:ext uri="{FF2B5EF4-FFF2-40B4-BE49-F238E27FC236}">
                  <a16:creationId xmlns:a16="http://schemas.microsoft.com/office/drawing/2014/main" id="{BE63DA8A-7822-ACC4-34AE-08084D594E55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5">
              <a:extLst>
                <a:ext uri="{FF2B5EF4-FFF2-40B4-BE49-F238E27FC236}">
                  <a16:creationId xmlns:a16="http://schemas.microsoft.com/office/drawing/2014/main" id="{DAE0C5B6-6E6D-168F-DEEC-8FBD4BCA4D00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6">
              <a:extLst>
                <a:ext uri="{FF2B5EF4-FFF2-40B4-BE49-F238E27FC236}">
                  <a16:creationId xmlns:a16="http://schemas.microsoft.com/office/drawing/2014/main" id="{4847904C-1590-5708-BC0E-804C27D1230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35" name="object 27">
              <a:extLst>
                <a:ext uri="{FF2B5EF4-FFF2-40B4-BE49-F238E27FC236}">
                  <a16:creationId xmlns:a16="http://schemas.microsoft.com/office/drawing/2014/main" id="{2225B7A4-8568-FCEA-0A28-8F3959857A7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520" cy="10287216"/>
            <a:chOff x="0" y="0"/>
            <a:chExt cx="18288520" cy="1028721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511790" y="5770461"/>
              <a:ext cx="1776730" cy="4516755"/>
            </a:xfrm>
            <a:custGeom>
              <a:avLst/>
              <a:gdLst/>
              <a:ahLst/>
              <a:cxnLst/>
              <a:rect l="l" t="t" r="r" b="b"/>
              <a:pathLst>
                <a:path w="1776730" h="4516755">
                  <a:moveTo>
                    <a:pt x="658508" y="642276"/>
                  </a:moveTo>
                  <a:lnTo>
                    <a:pt x="658508" y="3715038"/>
                  </a:lnTo>
                  <a:lnTo>
                    <a:pt x="656001" y="3668543"/>
                  </a:lnTo>
                  <a:lnTo>
                    <a:pt x="650822" y="3621948"/>
                  </a:lnTo>
                  <a:lnTo>
                    <a:pt x="642010" y="3573546"/>
                  </a:lnTo>
                  <a:lnTo>
                    <a:pt x="629634" y="3526952"/>
                  </a:lnTo>
                  <a:lnTo>
                    <a:pt x="613945" y="3482056"/>
                  </a:lnTo>
                  <a:lnTo>
                    <a:pt x="595191" y="3438747"/>
                  </a:lnTo>
                  <a:lnTo>
                    <a:pt x="573620" y="3396913"/>
                  </a:lnTo>
                  <a:lnTo>
                    <a:pt x="549481" y="3356444"/>
                  </a:lnTo>
                  <a:lnTo>
                    <a:pt x="523023" y="3317228"/>
                  </a:lnTo>
                  <a:lnTo>
                    <a:pt x="494494" y="3279155"/>
                  </a:lnTo>
                  <a:lnTo>
                    <a:pt x="464143" y="3242115"/>
                  </a:lnTo>
                  <a:lnTo>
                    <a:pt x="432218" y="3205995"/>
                  </a:lnTo>
                  <a:lnTo>
                    <a:pt x="398968" y="3170685"/>
                  </a:lnTo>
                  <a:lnTo>
                    <a:pt x="364643" y="3136075"/>
                  </a:lnTo>
                  <a:lnTo>
                    <a:pt x="329489" y="3102052"/>
                  </a:lnTo>
                  <a:lnTo>
                    <a:pt x="293757" y="3068507"/>
                  </a:lnTo>
                  <a:lnTo>
                    <a:pt x="257694" y="3035328"/>
                  </a:lnTo>
                  <a:lnTo>
                    <a:pt x="185573" y="2969627"/>
                  </a:lnTo>
                  <a:lnTo>
                    <a:pt x="150011" y="2936881"/>
                  </a:lnTo>
                  <a:lnTo>
                    <a:pt x="115113" y="2904059"/>
                  </a:lnTo>
                  <a:lnTo>
                    <a:pt x="79195" y="2869313"/>
                  </a:lnTo>
                  <a:lnTo>
                    <a:pt x="43822" y="2834079"/>
                  </a:lnTo>
                  <a:lnTo>
                    <a:pt x="9029" y="2798353"/>
                  </a:lnTo>
                  <a:lnTo>
                    <a:pt x="0" y="2788782"/>
                  </a:lnTo>
                  <a:lnTo>
                    <a:pt x="0" y="565092"/>
                  </a:lnTo>
                  <a:lnTo>
                    <a:pt x="12855" y="563444"/>
                  </a:lnTo>
                  <a:lnTo>
                    <a:pt x="60313" y="561606"/>
                  </a:lnTo>
                  <a:lnTo>
                    <a:pt x="107768" y="563393"/>
                  </a:lnTo>
                  <a:lnTo>
                    <a:pt x="155234" y="568181"/>
                  </a:lnTo>
                  <a:lnTo>
                    <a:pt x="202720" y="575345"/>
                  </a:lnTo>
                  <a:lnTo>
                    <a:pt x="250239" y="584264"/>
                  </a:lnTo>
                  <a:lnTo>
                    <a:pt x="297802" y="594313"/>
                  </a:lnTo>
                  <a:lnTo>
                    <a:pt x="345422" y="604868"/>
                  </a:lnTo>
                  <a:lnTo>
                    <a:pt x="393109" y="615307"/>
                  </a:lnTo>
                  <a:lnTo>
                    <a:pt x="440875" y="625006"/>
                  </a:lnTo>
                  <a:lnTo>
                    <a:pt x="488731" y="633340"/>
                  </a:lnTo>
                  <a:lnTo>
                    <a:pt x="536690" y="639687"/>
                  </a:lnTo>
                  <a:lnTo>
                    <a:pt x="584437" y="643397"/>
                  </a:lnTo>
                  <a:lnTo>
                    <a:pt x="625528" y="643847"/>
                  </a:lnTo>
                  <a:lnTo>
                    <a:pt x="632962" y="643924"/>
                  </a:lnTo>
                  <a:lnTo>
                    <a:pt x="658508" y="642276"/>
                  </a:lnTo>
                  <a:close/>
                </a:path>
                <a:path w="1776730" h="4516755">
                  <a:moveTo>
                    <a:pt x="1776208" y="0"/>
                  </a:moveTo>
                  <a:lnTo>
                    <a:pt x="1776208" y="4516538"/>
                  </a:lnTo>
                  <a:lnTo>
                    <a:pt x="423163" y="4516538"/>
                  </a:lnTo>
                  <a:lnTo>
                    <a:pt x="471993" y="4411711"/>
                  </a:lnTo>
                  <a:lnTo>
                    <a:pt x="492601" y="4365911"/>
                  </a:lnTo>
                  <a:lnTo>
                    <a:pt x="512649" y="4319964"/>
                  </a:lnTo>
                  <a:lnTo>
                    <a:pt x="531996" y="4273883"/>
                  </a:lnTo>
                  <a:lnTo>
                    <a:pt x="550504" y="4227681"/>
                  </a:lnTo>
                  <a:lnTo>
                    <a:pt x="568031" y="4181372"/>
                  </a:lnTo>
                  <a:lnTo>
                    <a:pt x="584437" y="4134967"/>
                  </a:lnTo>
                  <a:lnTo>
                    <a:pt x="599582" y="4088480"/>
                  </a:lnTo>
                  <a:lnTo>
                    <a:pt x="613326" y="4041924"/>
                  </a:lnTo>
                  <a:lnTo>
                    <a:pt x="625528" y="3995312"/>
                  </a:lnTo>
                  <a:lnTo>
                    <a:pt x="636049" y="3948657"/>
                  </a:lnTo>
                  <a:lnTo>
                    <a:pt x="644747" y="3901971"/>
                  </a:lnTo>
                  <a:lnTo>
                    <a:pt x="651484" y="3855268"/>
                  </a:lnTo>
                  <a:lnTo>
                    <a:pt x="656001" y="3809734"/>
                  </a:lnTo>
                  <a:lnTo>
                    <a:pt x="656001" y="3810834"/>
                  </a:lnTo>
                  <a:lnTo>
                    <a:pt x="658508" y="3761862"/>
                  </a:lnTo>
                  <a:lnTo>
                    <a:pt x="658508" y="642276"/>
                  </a:lnTo>
                  <a:lnTo>
                    <a:pt x="680251" y="640873"/>
                  </a:lnTo>
                  <a:lnTo>
                    <a:pt x="726345" y="634490"/>
                  </a:lnTo>
                  <a:lnTo>
                    <a:pt x="771325" y="624991"/>
                  </a:lnTo>
                  <a:lnTo>
                    <a:pt x="815272" y="612589"/>
                  </a:lnTo>
                  <a:lnTo>
                    <a:pt x="858266" y="597502"/>
                  </a:lnTo>
                  <a:lnTo>
                    <a:pt x="900389" y="579944"/>
                  </a:lnTo>
                  <a:lnTo>
                    <a:pt x="941722" y="560131"/>
                  </a:lnTo>
                  <a:lnTo>
                    <a:pt x="982345" y="538277"/>
                  </a:lnTo>
                  <a:lnTo>
                    <a:pt x="1022338" y="514599"/>
                  </a:lnTo>
                  <a:lnTo>
                    <a:pt x="1061783" y="489312"/>
                  </a:lnTo>
                  <a:lnTo>
                    <a:pt x="1100761" y="462631"/>
                  </a:lnTo>
                  <a:lnTo>
                    <a:pt x="1139352" y="434771"/>
                  </a:lnTo>
                  <a:lnTo>
                    <a:pt x="1177637" y="405948"/>
                  </a:lnTo>
                  <a:lnTo>
                    <a:pt x="1215697" y="376378"/>
                  </a:lnTo>
                  <a:lnTo>
                    <a:pt x="1253613" y="346275"/>
                  </a:lnTo>
                  <a:lnTo>
                    <a:pt x="1367303" y="254924"/>
                  </a:lnTo>
                  <a:lnTo>
                    <a:pt x="1405450" y="224845"/>
                  </a:lnTo>
                  <a:lnTo>
                    <a:pt x="1443856" y="195310"/>
                  </a:lnTo>
                  <a:lnTo>
                    <a:pt x="1482604" y="166535"/>
                  </a:lnTo>
                  <a:lnTo>
                    <a:pt x="1521772" y="138735"/>
                  </a:lnTo>
                  <a:lnTo>
                    <a:pt x="1561443" y="112125"/>
                  </a:lnTo>
                  <a:lnTo>
                    <a:pt x="1601696" y="86922"/>
                  </a:lnTo>
                  <a:lnTo>
                    <a:pt x="1644553" y="62306"/>
                  </a:lnTo>
                  <a:lnTo>
                    <a:pt x="1688300" y="39482"/>
                  </a:lnTo>
                  <a:lnTo>
                    <a:pt x="1732881" y="18431"/>
                  </a:lnTo>
                  <a:lnTo>
                    <a:pt x="1776208" y="0"/>
                  </a:lnTo>
                  <a:close/>
                </a:path>
              </a:pathLst>
            </a:custGeom>
            <a:solidFill>
              <a:srgbClr val="80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2700020" cy="7301865"/>
            </a:xfrm>
            <a:custGeom>
              <a:avLst/>
              <a:gdLst/>
              <a:ahLst/>
              <a:cxnLst/>
              <a:rect l="l" t="t" r="r" b="b"/>
              <a:pathLst>
                <a:path w="2700020" h="7301865">
                  <a:moveTo>
                    <a:pt x="2018490" y="6437324"/>
                  </a:moveTo>
                  <a:lnTo>
                    <a:pt x="2018490" y="2841033"/>
                  </a:lnTo>
                  <a:lnTo>
                    <a:pt x="2019361" y="2887444"/>
                  </a:lnTo>
                  <a:lnTo>
                    <a:pt x="2022417" y="2933823"/>
                  </a:lnTo>
                  <a:lnTo>
                    <a:pt x="2027760" y="2980159"/>
                  </a:lnTo>
                  <a:lnTo>
                    <a:pt x="2036342" y="3028787"/>
                  </a:lnTo>
                  <a:lnTo>
                    <a:pt x="2048035" y="3075837"/>
                  </a:lnTo>
                  <a:lnTo>
                    <a:pt x="2062656" y="3121392"/>
                  </a:lnTo>
                  <a:lnTo>
                    <a:pt x="2080017" y="3165535"/>
                  </a:lnTo>
                  <a:lnTo>
                    <a:pt x="2099933" y="3208348"/>
                  </a:lnTo>
                  <a:lnTo>
                    <a:pt x="2122219" y="3249915"/>
                  </a:lnTo>
                  <a:lnTo>
                    <a:pt x="2146687" y="3290318"/>
                  </a:lnTo>
                  <a:lnTo>
                    <a:pt x="2173154" y="3329641"/>
                  </a:lnTo>
                  <a:lnTo>
                    <a:pt x="2201431" y="3367966"/>
                  </a:lnTo>
                  <a:lnTo>
                    <a:pt x="2231335" y="3405376"/>
                  </a:lnTo>
                  <a:lnTo>
                    <a:pt x="2262679" y="3441954"/>
                  </a:lnTo>
                  <a:lnTo>
                    <a:pt x="2295277" y="3477783"/>
                  </a:lnTo>
                  <a:lnTo>
                    <a:pt x="2328943" y="3512945"/>
                  </a:lnTo>
                  <a:lnTo>
                    <a:pt x="2363492" y="3547525"/>
                  </a:lnTo>
                  <a:lnTo>
                    <a:pt x="2398737" y="3581604"/>
                  </a:lnTo>
                  <a:lnTo>
                    <a:pt x="2434494" y="3615266"/>
                  </a:lnTo>
                  <a:lnTo>
                    <a:pt x="2470575" y="3648593"/>
                  </a:lnTo>
                  <a:lnTo>
                    <a:pt x="2578911" y="3747397"/>
                  </a:lnTo>
                  <a:lnTo>
                    <a:pt x="2614434" y="3780216"/>
                  </a:lnTo>
                  <a:lnTo>
                    <a:pt x="2649353" y="3813114"/>
                  </a:lnTo>
                  <a:lnTo>
                    <a:pt x="2685853" y="3848359"/>
                  </a:lnTo>
                  <a:lnTo>
                    <a:pt x="2699391" y="3861769"/>
                  </a:lnTo>
                  <a:lnTo>
                    <a:pt x="2699391" y="6530495"/>
                  </a:lnTo>
                  <a:lnTo>
                    <a:pt x="2685853" y="6530288"/>
                  </a:lnTo>
                  <a:lnTo>
                    <a:pt x="2678524" y="6530175"/>
                  </a:lnTo>
                  <a:lnTo>
                    <a:pt x="2630339" y="6526564"/>
                  </a:lnTo>
                  <a:lnTo>
                    <a:pt x="2582141" y="6520563"/>
                  </a:lnTo>
                  <a:lnTo>
                    <a:pt x="2533921" y="6512658"/>
                  </a:lnTo>
                  <a:lnTo>
                    <a:pt x="2485668" y="6503334"/>
                  </a:lnTo>
                  <a:lnTo>
                    <a:pt x="2437375" y="6493075"/>
                  </a:lnTo>
                  <a:lnTo>
                    <a:pt x="2389032" y="6482366"/>
                  </a:lnTo>
                  <a:lnTo>
                    <a:pt x="2340631" y="6471692"/>
                  </a:lnTo>
                  <a:lnTo>
                    <a:pt x="2292161" y="6461536"/>
                  </a:lnTo>
                  <a:lnTo>
                    <a:pt x="2243615" y="6452385"/>
                  </a:lnTo>
                  <a:lnTo>
                    <a:pt x="2194984" y="6444722"/>
                  </a:lnTo>
                  <a:lnTo>
                    <a:pt x="2146687" y="6439083"/>
                  </a:lnTo>
                  <a:lnTo>
                    <a:pt x="2146257" y="6439033"/>
                  </a:lnTo>
                  <a:lnTo>
                    <a:pt x="2097427" y="6435801"/>
                  </a:lnTo>
                  <a:lnTo>
                    <a:pt x="2077893" y="6435686"/>
                  </a:lnTo>
                  <a:lnTo>
                    <a:pt x="2062656" y="6435596"/>
                  </a:lnTo>
                  <a:lnTo>
                    <a:pt x="2048035" y="6435539"/>
                  </a:lnTo>
                  <a:lnTo>
                    <a:pt x="2019702" y="6437251"/>
                  </a:lnTo>
                  <a:lnTo>
                    <a:pt x="2018490" y="6437324"/>
                  </a:lnTo>
                  <a:close/>
                </a:path>
                <a:path w="2700020" h="7301865">
                  <a:moveTo>
                    <a:pt x="0" y="7299538"/>
                  </a:moveTo>
                  <a:lnTo>
                    <a:pt x="0" y="0"/>
                  </a:lnTo>
                  <a:lnTo>
                    <a:pt x="2418959" y="0"/>
                  </a:lnTo>
                  <a:lnTo>
                    <a:pt x="2447550" y="36958"/>
                  </a:lnTo>
                  <a:lnTo>
                    <a:pt x="2473243" y="74028"/>
                  </a:lnTo>
                  <a:lnTo>
                    <a:pt x="2496955" y="112163"/>
                  </a:lnTo>
                  <a:lnTo>
                    <a:pt x="2518734" y="151299"/>
                  </a:lnTo>
                  <a:lnTo>
                    <a:pt x="2538625" y="191374"/>
                  </a:lnTo>
                  <a:lnTo>
                    <a:pt x="2556674" y="232323"/>
                  </a:lnTo>
                  <a:lnTo>
                    <a:pt x="2572929" y="274082"/>
                  </a:lnTo>
                  <a:lnTo>
                    <a:pt x="2587435" y="316588"/>
                  </a:lnTo>
                  <a:lnTo>
                    <a:pt x="2600238" y="359778"/>
                  </a:lnTo>
                  <a:lnTo>
                    <a:pt x="2611385" y="403587"/>
                  </a:lnTo>
                  <a:lnTo>
                    <a:pt x="2620922" y="447952"/>
                  </a:lnTo>
                  <a:lnTo>
                    <a:pt x="2628895" y="492810"/>
                  </a:lnTo>
                  <a:lnTo>
                    <a:pt x="2635350" y="538096"/>
                  </a:lnTo>
                  <a:lnTo>
                    <a:pt x="2640334" y="583747"/>
                  </a:lnTo>
                  <a:lnTo>
                    <a:pt x="2643893" y="629700"/>
                  </a:lnTo>
                  <a:lnTo>
                    <a:pt x="2646073" y="675890"/>
                  </a:lnTo>
                  <a:lnTo>
                    <a:pt x="2646921" y="722254"/>
                  </a:lnTo>
                  <a:lnTo>
                    <a:pt x="2646482" y="768729"/>
                  </a:lnTo>
                  <a:lnTo>
                    <a:pt x="2644803" y="815250"/>
                  </a:lnTo>
                  <a:lnTo>
                    <a:pt x="2641930" y="861755"/>
                  </a:lnTo>
                  <a:lnTo>
                    <a:pt x="2637909" y="908178"/>
                  </a:lnTo>
                  <a:lnTo>
                    <a:pt x="2632787" y="954458"/>
                  </a:lnTo>
                  <a:lnTo>
                    <a:pt x="2626610" y="1000529"/>
                  </a:lnTo>
                  <a:lnTo>
                    <a:pt x="2619424" y="1046329"/>
                  </a:lnTo>
                  <a:lnTo>
                    <a:pt x="2611385" y="1091178"/>
                  </a:lnTo>
                  <a:lnTo>
                    <a:pt x="2602209" y="1136859"/>
                  </a:lnTo>
                  <a:lnTo>
                    <a:pt x="2592274" y="1181462"/>
                  </a:lnTo>
                  <a:lnTo>
                    <a:pt x="2581514" y="1225539"/>
                  </a:lnTo>
                  <a:lnTo>
                    <a:pt x="2569977" y="1269026"/>
                  </a:lnTo>
                  <a:lnTo>
                    <a:pt x="2557709" y="1311859"/>
                  </a:lnTo>
                  <a:lnTo>
                    <a:pt x="2544755" y="1353975"/>
                  </a:lnTo>
                  <a:lnTo>
                    <a:pt x="2531162" y="1395311"/>
                  </a:lnTo>
                  <a:lnTo>
                    <a:pt x="2516216" y="1437767"/>
                  </a:lnTo>
                  <a:lnTo>
                    <a:pt x="2500177" y="1480494"/>
                  </a:lnTo>
                  <a:lnTo>
                    <a:pt x="2483145" y="1523482"/>
                  </a:lnTo>
                  <a:lnTo>
                    <a:pt x="2465225" y="1566721"/>
                  </a:lnTo>
                  <a:lnTo>
                    <a:pt x="2446517" y="1610202"/>
                  </a:lnTo>
                  <a:lnTo>
                    <a:pt x="2427126" y="1653916"/>
                  </a:lnTo>
                  <a:lnTo>
                    <a:pt x="2386700" y="1742002"/>
                  </a:lnTo>
                  <a:lnTo>
                    <a:pt x="2259656" y="2010853"/>
                  </a:lnTo>
                  <a:lnTo>
                    <a:pt x="2218120" y="2101749"/>
                  </a:lnTo>
                  <a:lnTo>
                    <a:pt x="2197965" y="2147394"/>
                  </a:lnTo>
                  <a:lnTo>
                    <a:pt x="2178355" y="2193158"/>
                  </a:lnTo>
                  <a:lnTo>
                    <a:pt x="2159394" y="2239032"/>
                  </a:lnTo>
                  <a:lnTo>
                    <a:pt x="2141183" y="2285005"/>
                  </a:lnTo>
                  <a:lnTo>
                    <a:pt x="2123825" y="2331069"/>
                  </a:lnTo>
                  <a:lnTo>
                    <a:pt x="2107422" y="2377214"/>
                  </a:lnTo>
                  <a:lnTo>
                    <a:pt x="2092077" y="2423430"/>
                  </a:lnTo>
                  <a:lnTo>
                    <a:pt x="2077893" y="2469708"/>
                  </a:lnTo>
                  <a:lnTo>
                    <a:pt x="2064971" y="2516039"/>
                  </a:lnTo>
                  <a:lnTo>
                    <a:pt x="2053415" y="2562413"/>
                  </a:lnTo>
                  <a:lnTo>
                    <a:pt x="2043327" y="2608821"/>
                  </a:lnTo>
                  <a:lnTo>
                    <a:pt x="2034809" y="2655253"/>
                  </a:lnTo>
                  <a:lnTo>
                    <a:pt x="2027964" y="2701699"/>
                  </a:lnTo>
                  <a:lnTo>
                    <a:pt x="2022894" y="2748151"/>
                  </a:lnTo>
                  <a:lnTo>
                    <a:pt x="2019702" y="2794599"/>
                  </a:lnTo>
                  <a:lnTo>
                    <a:pt x="2018490" y="2841033"/>
                  </a:lnTo>
                  <a:lnTo>
                    <a:pt x="2018490" y="6437324"/>
                  </a:lnTo>
                  <a:lnTo>
                    <a:pt x="1999641" y="6438463"/>
                  </a:lnTo>
                  <a:lnTo>
                    <a:pt x="1951901" y="6444491"/>
                  </a:lnTo>
                  <a:lnTo>
                    <a:pt x="1905199" y="6453420"/>
                  </a:lnTo>
                  <a:lnTo>
                    <a:pt x="1859468" y="6465075"/>
                  </a:lnTo>
                  <a:lnTo>
                    <a:pt x="1814644" y="6479280"/>
                  </a:lnTo>
                  <a:lnTo>
                    <a:pt x="1770660" y="6495859"/>
                  </a:lnTo>
                  <a:lnTo>
                    <a:pt x="1727450" y="6514638"/>
                  </a:lnTo>
                  <a:lnTo>
                    <a:pt x="1684948" y="6535441"/>
                  </a:lnTo>
                  <a:lnTo>
                    <a:pt x="1643089" y="6558092"/>
                  </a:lnTo>
                  <a:lnTo>
                    <a:pt x="1601807" y="6582416"/>
                  </a:lnTo>
                  <a:lnTo>
                    <a:pt x="1561036" y="6608237"/>
                  </a:lnTo>
                  <a:lnTo>
                    <a:pt x="1520710" y="6635380"/>
                  </a:lnTo>
                  <a:lnTo>
                    <a:pt x="1480763" y="6663669"/>
                  </a:lnTo>
                  <a:lnTo>
                    <a:pt x="1441129" y="6692929"/>
                  </a:lnTo>
                  <a:lnTo>
                    <a:pt x="1401743" y="6722984"/>
                  </a:lnTo>
                  <a:lnTo>
                    <a:pt x="1362539" y="6753659"/>
                  </a:lnTo>
                  <a:lnTo>
                    <a:pt x="1323450" y="6784778"/>
                  </a:lnTo>
                  <a:lnTo>
                    <a:pt x="1206220" y="6879046"/>
                  </a:lnTo>
                  <a:lnTo>
                    <a:pt x="1166936" y="6910187"/>
                  </a:lnTo>
                  <a:lnTo>
                    <a:pt x="1127439" y="6940895"/>
                  </a:lnTo>
                  <a:lnTo>
                    <a:pt x="1087662" y="6970994"/>
                  </a:lnTo>
                  <a:lnTo>
                    <a:pt x="1047540" y="7000309"/>
                  </a:lnTo>
                  <a:lnTo>
                    <a:pt x="1007007" y="7028664"/>
                  </a:lnTo>
                  <a:lnTo>
                    <a:pt x="965998" y="7055884"/>
                  </a:lnTo>
                  <a:lnTo>
                    <a:pt x="924446" y="7081793"/>
                  </a:lnTo>
                  <a:lnTo>
                    <a:pt x="882321" y="7106161"/>
                  </a:lnTo>
                  <a:lnTo>
                    <a:pt x="839445" y="7129030"/>
                  </a:lnTo>
                  <a:lnTo>
                    <a:pt x="795858" y="7150413"/>
                  </a:lnTo>
                  <a:lnTo>
                    <a:pt x="751601" y="7170323"/>
                  </a:lnTo>
                  <a:lnTo>
                    <a:pt x="706715" y="7188772"/>
                  </a:lnTo>
                  <a:lnTo>
                    <a:pt x="661240" y="7205774"/>
                  </a:lnTo>
                  <a:lnTo>
                    <a:pt x="615218" y="7221341"/>
                  </a:lnTo>
                  <a:lnTo>
                    <a:pt x="568689" y="7235486"/>
                  </a:lnTo>
                  <a:lnTo>
                    <a:pt x="521693" y="7248222"/>
                  </a:lnTo>
                  <a:lnTo>
                    <a:pt x="474273" y="7259562"/>
                  </a:lnTo>
                  <a:lnTo>
                    <a:pt x="426468" y="7269518"/>
                  </a:lnTo>
                  <a:lnTo>
                    <a:pt x="378319" y="7278104"/>
                  </a:lnTo>
                  <a:lnTo>
                    <a:pt x="329867" y="7285331"/>
                  </a:lnTo>
                  <a:lnTo>
                    <a:pt x="281153" y="7291214"/>
                  </a:lnTo>
                  <a:lnTo>
                    <a:pt x="232218" y="7295764"/>
                  </a:lnTo>
                  <a:lnTo>
                    <a:pt x="183102" y="7298995"/>
                  </a:lnTo>
                  <a:lnTo>
                    <a:pt x="133846" y="7300919"/>
                  </a:lnTo>
                  <a:lnTo>
                    <a:pt x="84491" y="7301550"/>
                  </a:lnTo>
                  <a:lnTo>
                    <a:pt x="35078" y="7300899"/>
                  </a:lnTo>
                  <a:lnTo>
                    <a:pt x="0" y="7299538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2081910"/>
              <a:ext cx="18284825" cy="6887845"/>
            </a:xfrm>
            <a:custGeom>
              <a:avLst/>
              <a:gdLst/>
              <a:ahLst/>
              <a:cxnLst/>
              <a:rect l="l" t="t" r="r" b="b"/>
              <a:pathLst>
                <a:path w="18284825" h="6887845">
                  <a:moveTo>
                    <a:pt x="2603487" y="6314300"/>
                  </a:moveTo>
                  <a:lnTo>
                    <a:pt x="2565387" y="6316599"/>
                  </a:lnTo>
                  <a:lnTo>
                    <a:pt x="2527287" y="6320320"/>
                  </a:lnTo>
                  <a:lnTo>
                    <a:pt x="2501887" y="6328423"/>
                  </a:lnTo>
                  <a:lnTo>
                    <a:pt x="2476487" y="6335687"/>
                  </a:lnTo>
                  <a:lnTo>
                    <a:pt x="2451087" y="6342113"/>
                  </a:lnTo>
                  <a:lnTo>
                    <a:pt x="2425687" y="6347701"/>
                  </a:lnTo>
                  <a:lnTo>
                    <a:pt x="2374900" y="6364122"/>
                  </a:lnTo>
                  <a:lnTo>
                    <a:pt x="2336800" y="6381280"/>
                  </a:lnTo>
                  <a:lnTo>
                    <a:pt x="2286000" y="6399174"/>
                  </a:lnTo>
                  <a:lnTo>
                    <a:pt x="2235200" y="6417792"/>
                  </a:lnTo>
                  <a:lnTo>
                    <a:pt x="2197100" y="6437160"/>
                  </a:lnTo>
                  <a:lnTo>
                    <a:pt x="2146300" y="6457264"/>
                  </a:lnTo>
                  <a:lnTo>
                    <a:pt x="2095500" y="6475768"/>
                  </a:lnTo>
                  <a:lnTo>
                    <a:pt x="2044700" y="6494183"/>
                  </a:lnTo>
                  <a:lnTo>
                    <a:pt x="2006600" y="6512496"/>
                  </a:lnTo>
                  <a:lnTo>
                    <a:pt x="1955800" y="6530734"/>
                  </a:lnTo>
                  <a:lnTo>
                    <a:pt x="1905000" y="6548856"/>
                  </a:lnTo>
                  <a:lnTo>
                    <a:pt x="1854200" y="6566903"/>
                  </a:lnTo>
                  <a:lnTo>
                    <a:pt x="1803400" y="6584848"/>
                  </a:lnTo>
                  <a:lnTo>
                    <a:pt x="1765300" y="6602692"/>
                  </a:lnTo>
                  <a:lnTo>
                    <a:pt x="1714500" y="6620446"/>
                  </a:lnTo>
                  <a:lnTo>
                    <a:pt x="1663700" y="6638112"/>
                  </a:lnTo>
                  <a:lnTo>
                    <a:pt x="1612900" y="6655676"/>
                  </a:lnTo>
                  <a:lnTo>
                    <a:pt x="1562100" y="6673151"/>
                  </a:lnTo>
                  <a:lnTo>
                    <a:pt x="1524000" y="6689141"/>
                  </a:lnTo>
                  <a:lnTo>
                    <a:pt x="1473200" y="6704431"/>
                  </a:lnTo>
                  <a:lnTo>
                    <a:pt x="1422400" y="6719024"/>
                  </a:lnTo>
                  <a:lnTo>
                    <a:pt x="1371600" y="6732905"/>
                  </a:lnTo>
                  <a:lnTo>
                    <a:pt x="1320800" y="6746075"/>
                  </a:lnTo>
                  <a:lnTo>
                    <a:pt x="1282700" y="6758533"/>
                  </a:lnTo>
                  <a:lnTo>
                    <a:pt x="1231900" y="6769849"/>
                  </a:lnTo>
                  <a:lnTo>
                    <a:pt x="1181100" y="6778612"/>
                  </a:lnTo>
                  <a:lnTo>
                    <a:pt x="1117600" y="6784835"/>
                  </a:lnTo>
                  <a:lnTo>
                    <a:pt x="1066800" y="6788518"/>
                  </a:lnTo>
                  <a:lnTo>
                    <a:pt x="1016000" y="6789661"/>
                  </a:lnTo>
                  <a:lnTo>
                    <a:pt x="965200" y="6788264"/>
                  </a:lnTo>
                  <a:lnTo>
                    <a:pt x="914400" y="6784314"/>
                  </a:lnTo>
                  <a:lnTo>
                    <a:pt x="863600" y="6776948"/>
                  </a:lnTo>
                  <a:lnTo>
                    <a:pt x="825500" y="6766090"/>
                  </a:lnTo>
                  <a:lnTo>
                    <a:pt x="774700" y="6751726"/>
                  </a:lnTo>
                  <a:lnTo>
                    <a:pt x="736600" y="6733870"/>
                  </a:lnTo>
                  <a:lnTo>
                    <a:pt x="685800" y="6712509"/>
                  </a:lnTo>
                  <a:lnTo>
                    <a:pt x="647700" y="6687642"/>
                  </a:lnTo>
                  <a:lnTo>
                    <a:pt x="609600" y="6655651"/>
                  </a:lnTo>
                  <a:lnTo>
                    <a:pt x="571500" y="6620929"/>
                  </a:lnTo>
                  <a:lnTo>
                    <a:pt x="546100" y="6583489"/>
                  </a:lnTo>
                  <a:lnTo>
                    <a:pt x="520700" y="6543319"/>
                  </a:lnTo>
                  <a:lnTo>
                    <a:pt x="495300" y="6500444"/>
                  </a:lnTo>
                  <a:lnTo>
                    <a:pt x="469900" y="6454838"/>
                  </a:lnTo>
                  <a:lnTo>
                    <a:pt x="419100" y="6288900"/>
                  </a:lnTo>
                  <a:lnTo>
                    <a:pt x="355600" y="6060122"/>
                  </a:lnTo>
                  <a:lnTo>
                    <a:pt x="330200" y="6011773"/>
                  </a:lnTo>
                  <a:lnTo>
                    <a:pt x="317500" y="5964631"/>
                  </a:lnTo>
                  <a:lnTo>
                    <a:pt x="292100" y="5918708"/>
                  </a:lnTo>
                  <a:lnTo>
                    <a:pt x="279400" y="5874004"/>
                  </a:lnTo>
                  <a:lnTo>
                    <a:pt x="254000" y="5830494"/>
                  </a:lnTo>
                  <a:lnTo>
                    <a:pt x="228600" y="5788215"/>
                  </a:lnTo>
                  <a:lnTo>
                    <a:pt x="190500" y="5747131"/>
                  </a:lnTo>
                  <a:lnTo>
                    <a:pt x="165100" y="5707265"/>
                  </a:lnTo>
                  <a:lnTo>
                    <a:pt x="127000" y="5668619"/>
                  </a:lnTo>
                  <a:lnTo>
                    <a:pt x="101600" y="5634279"/>
                  </a:lnTo>
                  <a:lnTo>
                    <a:pt x="63500" y="5600268"/>
                  </a:lnTo>
                  <a:lnTo>
                    <a:pt x="25400" y="5566588"/>
                  </a:lnTo>
                  <a:lnTo>
                    <a:pt x="0" y="5534406"/>
                  </a:lnTo>
                  <a:lnTo>
                    <a:pt x="0" y="5671972"/>
                  </a:lnTo>
                  <a:lnTo>
                    <a:pt x="12700" y="5696013"/>
                  </a:lnTo>
                  <a:lnTo>
                    <a:pt x="50800" y="5732996"/>
                  </a:lnTo>
                  <a:lnTo>
                    <a:pt x="88900" y="5771261"/>
                  </a:lnTo>
                  <a:lnTo>
                    <a:pt x="114300" y="5810783"/>
                  </a:lnTo>
                  <a:lnTo>
                    <a:pt x="139700" y="5851588"/>
                  </a:lnTo>
                  <a:lnTo>
                    <a:pt x="165100" y="5893638"/>
                  </a:lnTo>
                  <a:lnTo>
                    <a:pt x="190500" y="5936970"/>
                  </a:lnTo>
                  <a:lnTo>
                    <a:pt x="215900" y="5981573"/>
                  </a:lnTo>
                  <a:lnTo>
                    <a:pt x="241300" y="6074562"/>
                  </a:lnTo>
                  <a:lnTo>
                    <a:pt x="266700" y="6122949"/>
                  </a:lnTo>
                  <a:lnTo>
                    <a:pt x="330200" y="6369456"/>
                  </a:lnTo>
                  <a:lnTo>
                    <a:pt x="342900" y="6396228"/>
                  </a:lnTo>
                  <a:lnTo>
                    <a:pt x="342900" y="6422872"/>
                  </a:lnTo>
                  <a:lnTo>
                    <a:pt x="368300" y="6475781"/>
                  </a:lnTo>
                  <a:lnTo>
                    <a:pt x="393700" y="6525031"/>
                  </a:lnTo>
                  <a:lnTo>
                    <a:pt x="406400" y="6571170"/>
                  </a:lnTo>
                  <a:lnTo>
                    <a:pt x="444500" y="6614185"/>
                  </a:lnTo>
                  <a:lnTo>
                    <a:pt x="469900" y="6654089"/>
                  </a:lnTo>
                  <a:lnTo>
                    <a:pt x="495300" y="6690868"/>
                  </a:lnTo>
                  <a:lnTo>
                    <a:pt x="533400" y="6724536"/>
                  </a:lnTo>
                  <a:lnTo>
                    <a:pt x="571500" y="6755092"/>
                  </a:lnTo>
                  <a:lnTo>
                    <a:pt x="609600" y="6782524"/>
                  </a:lnTo>
                  <a:lnTo>
                    <a:pt x="647700" y="6806832"/>
                  </a:lnTo>
                  <a:lnTo>
                    <a:pt x="698500" y="6828028"/>
                  </a:lnTo>
                  <a:lnTo>
                    <a:pt x="736600" y="6846113"/>
                  </a:lnTo>
                  <a:lnTo>
                    <a:pt x="787400" y="6861073"/>
                  </a:lnTo>
                  <a:lnTo>
                    <a:pt x="850900" y="6872922"/>
                  </a:lnTo>
                  <a:lnTo>
                    <a:pt x="889000" y="6879666"/>
                  </a:lnTo>
                  <a:lnTo>
                    <a:pt x="939800" y="6884314"/>
                  </a:lnTo>
                  <a:lnTo>
                    <a:pt x="990600" y="6886880"/>
                  </a:lnTo>
                  <a:lnTo>
                    <a:pt x="1041400" y="6887337"/>
                  </a:lnTo>
                  <a:lnTo>
                    <a:pt x="1079500" y="6885699"/>
                  </a:lnTo>
                  <a:lnTo>
                    <a:pt x="1130300" y="6881977"/>
                  </a:lnTo>
                  <a:lnTo>
                    <a:pt x="1181100" y="6876148"/>
                  </a:lnTo>
                  <a:lnTo>
                    <a:pt x="1231900" y="6866776"/>
                  </a:lnTo>
                  <a:lnTo>
                    <a:pt x="1282700" y="6855968"/>
                  </a:lnTo>
                  <a:lnTo>
                    <a:pt x="1346200" y="6843725"/>
                  </a:lnTo>
                  <a:lnTo>
                    <a:pt x="1397000" y="6830047"/>
                  </a:lnTo>
                  <a:lnTo>
                    <a:pt x="1447800" y="6814921"/>
                  </a:lnTo>
                  <a:lnTo>
                    <a:pt x="1498600" y="6800253"/>
                  </a:lnTo>
                  <a:lnTo>
                    <a:pt x="1536700" y="6785343"/>
                  </a:lnTo>
                  <a:lnTo>
                    <a:pt x="1587500" y="6770192"/>
                  </a:lnTo>
                  <a:lnTo>
                    <a:pt x="1638300" y="6754812"/>
                  </a:lnTo>
                  <a:lnTo>
                    <a:pt x="1676400" y="6739204"/>
                  </a:lnTo>
                  <a:lnTo>
                    <a:pt x="1727200" y="6721564"/>
                  </a:lnTo>
                  <a:lnTo>
                    <a:pt x="1778000" y="6703771"/>
                  </a:lnTo>
                  <a:lnTo>
                    <a:pt x="1828800" y="6685826"/>
                  </a:lnTo>
                  <a:lnTo>
                    <a:pt x="1879600" y="6667728"/>
                  </a:lnTo>
                  <a:lnTo>
                    <a:pt x="1930400" y="6649479"/>
                  </a:lnTo>
                  <a:lnTo>
                    <a:pt x="1968500" y="6631064"/>
                  </a:lnTo>
                  <a:lnTo>
                    <a:pt x="2019300" y="6612496"/>
                  </a:lnTo>
                  <a:lnTo>
                    <a:pt x="2070100" y="6593776"/>
                  </a:lnTo>
                  <a:lnTo>
                    <a:pt x="2120900" y="6574904"/>
                  </a:lnTo>
                  <a:lnTo>
                    <a:pt x="2171700" y="6555867"/>
                  </a:lnTo>
                  <a:lnTo>
                    <a:pt x="2222500" y="6536690"/>
                  </a:lnTo>
                  <a:lnTo>
                    <a:pt x="2260600" y="6517348"/>
                  </a:lnTo>
                  <a:lnTo>
                    <a:pt x="2311400" y="6497853"/>
                  </a:lnTo>
                  <a:lnTo>
                    <a:pt x="2362200" y="6478206"/>
                  </a:lnTo>
                  <a:lnTo>
                    <a:pt x="2412987" y="6461049"/>
                  </a:lnTo>
                  <a:lnTo>
                    <a:pt x="2463787" y="6445390"/>
                  </a:lnTo>
                  <a:lnTo>
                    <a:pt x="2514587" y="6431242"/>
                  </a:lnTo>
                  <a:lnTo>
                    <a:pt x="2578087" y="6418593"/>
                  </a:lnTo>
                  <a:lnTo>
                    <a:pt x="2603487" y="6416662"/>
                  </a:lnTo>
                  <a:lnTo>
                    <a:pt x="2603487" y="6314300"/>
                  </a:lnTo>
                  <a:close/>
                </a:path>
                <a:path w="18284825" h="6887845">
                  <a:moveTo>
                    <a:pt x="2603487" y="3219437"/>
                  </a:moveTo>
                  <a:lnTo>
                    <a:pt x="2565387" y="3190659"/>
                  </a:lnTo>
                  <a:lnTo>
                    <a:pt x="2527287" y="3157461"/>
                  </a:lnTo>
                  <a:lnTo>
                    <a:pt x="2489187" y="3124987"/>
                  </a:lnTo>
                  <a:lnTo>
                    <a:pt x="2438387" y="3093250"/>
                  </a:lnTo>
                  <a:lnTo>
                    <a:pt x="2400287" y="3064941"/>
                  </a:lnTo>
                  <a:lnTo>
                    <a:pt x="2362200" y="3038157"/>
                  </a:lnTo>
                  <a:lnTo>
                    <a:pt x="2324100" y="3012910"/>
                  </a:lnTo>
                  <a:lnTo>
                    <a:pt x="2273300" y="2989199"/>
                  </a:lnTo>
                  <a:lnTo>
                    <a:pt x="2235200" y="2967037"/>
                  </a:lnTo>
                  <a:lnTo>
                    <a:pt x="2184400" y="2946400"/>
                  </a:lnTo>
                  <a:lnTo>
                    <a:pt x="2146300" y="2927312"/>
                  </a:lnTo>
                  <a:lnTo>
                    <a:pt x="2095500" y="2910255"/>
                  </a:lnTo>
                  <a:lnTo>
                    <a:pt x="2044700" y="2896844"/>
                  </a:lnTo>
                  <a:lnTo>
                    <a:pt x="1993900" y="2887065"/>
                  </a:lnTo>
                  <a:lnTo>
                    <a:pt x="1943100" y="2880931"/>
                  </a:lnTo>
                  <a:lnTo>
                    <a:pt x="1892300" y="2878417"/>
                  </a:lnTo>
                  <a:lnTo>
                    <a:pt x="1841500" y="2879547"/>
                  </a:lnTo>
                  <a:lnTo>
                    <a:pt x="1790700" y="2884309"/>
                  </a:lnTo>
                  <a:lnTo>
                    <a:pt x="1739900" y="2892717"/>
                  </a:lnTo>
                  <a:lnTo>
                    <a:pt x="1689100" y="2904756"/>
                  </a:lnTo>
                  <a:lnTo>
                    <a:pt x="1638300" y="2922752"/>
                  </a:lnTo>
                  <a:lnTo>
                    <a:pt x="1587500" y="2943517"/>
                  </a:lnTo>
                  <a:lnTo>
                    <a:pt x="1536700" y="2967037"/>
                  </a:lnTo>
                  <a:lnTo>
                    <a:pt x="1485900" y="2993326"/>
                  </a:lnTo>
                  <a:lnTo>
                    <a:pt x="1447800" y="3022358"/>
                  </a:lnTo>
                  <a:lnTo>
                    <a:pt x="1422400" y="3039859"/>
                  </a:lnTo>
                  <a:lnTo>
                    <a:pt x="1371600" y="3075305"/>
                  </a:lnTo>
                  <a:lnTo>
                    <a:pt x="1231900" y="3189922"/>
                  </a:lnTo>
                  <a:lnTo>
                    <a:pt x="1193800" y="3222561"/>
                  </a:lnTo>
                  <a:lnTo>
                    <a:pt x="1168400" y="3254743"/>
                  </a:lnTo>
                  <a:lnTo>
                    <a:pt x="1130300" y="3286455"/>
                  </a:lnTo>
                  <a:lnTo>
                    <a:pt x="1092200" y="3317697"/>
                  </a:lnTo>
                  <a:lnTo>
                    <a:pt x="1054100" y="3348482"/>
                  </a:lnTo>
                  <a:lnTo>
                    <a:pt x="1016000" y="3378797"/>
                  </a:lnTo>
                  <a:lnTo>
                    <a:pt x="977900" y="3408642"/>
                  </a:lnTo>
                  <a:lnTo>
                    <a:pt x="939800" y="3438029"/>
                  </a:lnTo>
                  <a:lnTo>
                    <a:pt x="889000" y="3468459"/>
                  </a:lnTo>
                  <a:lnTo>
                    <a:pt x="850900" y="3498177"/>
                  </a:lnTo>
                  <a:lnTo>
                    <a:pt x="812800" y="3527183"/>
                  </a:lnTo>
                  <a:lnTo>
                    <a:pt x="762000" y="3555466"/>
                  </a:lnTo>
                  <a:lnTo>
                    <a:pt x="723900" y="3583038"/>
                  </a:lnTo>
                  <a:lnTo>
                    <a:pt x="673100" y="3609886"/>
                  </a:lnTo>
                  <a:lnTo>
                    <a:pt x="635000" y="3636022"/>
                  </a:lnTo>
                  <a:lnTo>
                    <a:pt x="584200" y="3661448"/>
                  </a:lnTo>
                  <a:lnTo>
                    <a:pt x="546100" y="3686149"/>
                  </a:lnTo>
                  <a:lnTo>
                    <a:pt x="495300" y="3710140"/>
                  </a:lnTo>
                  <a:lnTo>
                    <a:pt x="457200" y="3733406"/>
                  </a:lnTo>
                  <a:lnTo>
                    <a:pt x="406400" y="3755961"/>
                  </a:lnTo>
                  <a:lnTo>
                    <a:pt x="355600" y="3777805"/>
                  </a:lnTo>
                  <a:lnTo>
                    <a:pt x="317500" y="3798925"/>
                  </a:lnTo>
                  <a:lnTo>
                    <a:pt x="266700" y="3817366"/>
                  </a:lnTo>
                  <a:lnTo>
                    <a:pt x="215900" y="3835438"/>
                  </a:lnTo>
                  <a:lnTo>
                    <a:pt x="177800" y="3853129"/>
                  </a:lnTo>
                  <a:lnTo>
                    <a:pt x="127000" y="3870426"/>
                  </a:lnTo>
                  <a:lnTo>
                    <a:pt x="88900" y="3887355"/>
                  </a:lnTo>
                  <a:lnTo>
                    <a:pt x="38100" y="3903903"/>
                  </a:lnTo>
                  <a:lnTo>
                    <a:pt x="0" y="3919448"/>
                  </a:lnTo>
                  <a:lnTo>
                    <a:pt x="0" y="4038650"/>
                  </a:lnTo>
                  <a:lnTo>
                    <a:pt x="38100" y="4021251"/>
                  </a:lnTo>
                  <a:lnTo>
                    <a:pt x="88900" y="4003586"/>
                  </a:lnTo>
                  <a:lnTo>
                    <a:pt x="139700" y="3985374"/>
                  </a:lnTo>
                  <a:lnTo>
                    <a:pt x="190500" y="3966603"/>
                  </a:lnTo>
                  <a:lnTo>
                    <a:pt x="241300" y="3947287"/>
                  </a:lnTo>
                  <a:lnTo>
                    <a:pt x="292100" y="3927411"/>
                  </a:lnTo>
                  <a:lnTo>
                    <a:pt x="342900" y="3906990"/>
                  </a:lnTo>
                  <a:lnTo>
                    <a:pt x="393700" y="3886022"/>
                  </a:lnTo>
                  <a:lnTo>
                    <a:pt x="431800" y="3864495"/>
                  </a:lnTo>
                  <a:lnTo>
                    <a:pt x="482600" y="3842423"/>
                  </a:lnTo>
                  <a:lnTo>
                    <a:pt x="533400" y="3819868"/>
                  </a:lnTo>
                  <a:lnTo>
                    <a:pt x="571500" y="3796677"/>
                  </a:lnTo>
                  <a:lnTo>
                    <a:pt x="622300" y="3772839"/>
                  </a:lnTo>
                  <a:lnTo>
                    <a:pt x="660400" y="3748354"/>
                  </a:lnTo>
                  <a:lnTo>
                    <a:pt x="711200" y="3723221"/>
                  </a:lnTo>
                  <a:lnTo>
                    <a:pt x="749300" y="3697452"/>
                  </a:lnTo>
                  <a:lnTo>
                    <a:pt x="787400" y="3671024"/>
                  </a:lnTo>
                  <a:lnTo>
                    <a:pt x="838200" y="3643960"/>
                  </a:lnTo>
                  <a:lnTo>
                    <a:pt x="876300" y="3616236"/>
                  </a:lnTo>
                  <a:lnTo>
                    <a:pt x="914400" y="3587877"/>
                  </a:lnTo>
                  <a:lnTo>
                    <a:pt x="952500" y="3558870"/>
                  </a:lnTo>
                  <a:lnTo>
                    <a:pt x="990600" y="3530206"/>
                  </a:lnTo>
                  <a:lnTo>
                    <a:pt x="1028700" y="3501326"/>
                  </a:lnTo>
                  <a:lnTo>
                    <a:pt x="1066800" y="3472205"/>
                  </a:lnTo>
                  <a:lnTo>
                    <a:pt x="1104900" y="3442868"/>
                  </a:lnTo>
                  <a:lnTo>
                    <a:pt x="1143000" y="3410496"/>
                  </a:lnTo>
                  <a:lnTo>
                    <a:pt x="1193800" y="3378212"/>
                  </a:lnTo>
                  <a:lnTo>
                    <a:pt x="1422400" y="3185896"/>
                  </a:lnTo>
                  <a:lnTo>
                    <a:pt x="1460500" y="3157524"/>
                  </a:lnTo>
                  <a:lnTo>
                    <a:pt x="1498600" y="3130473"/>
                  </a:lnTo>
                  <a:lnTo>
                    <a:pt x="1536700" y="3104756"/>
                  </a:lnTo>
                  <a:lnTo>
                    <a:pt x="1574800" y="3080359"/>
                  </a:lnTo>
                  <a:lnTo>
                    <a:pt x="1625600" y="3057893"/>
                  </a:lnTo>
                  <a:lnTo>
                    <a:pt x="1663700" y="3038906"/>
                  </a:lnTo>
                  <a:lnTo>
                    <a:pt x="1714500" y="3023387"/>
                  </a:lnTo>
                  <a:lnTo>
                    <a:pt x="1752600" y="3011347"/>
                  </a:lnTo>
                  <a:lnTo>
                    <a:pt x="1803400" y="3002775"/>
                  </a:lnTo>
                  <a:lnTo>
                    <a:pt x="1841500" y="2997682"/>
                  </a:lnTo>
                  <a:lnTo>
                    <a:pt x="1892300" y="2996057"/>
                  </a:lnTo>
                  <a:lnTo>
                    <a:pt x="1943100" y="2997911"/>
                  </a:lnTo>
                  <a:lnTo>
                    <a:pt x="1981200" y="3003245"/>
                  </a:lnTo>
                  <a:lnTo>
                    <a:pt x="2032000" y="3012046"/>
                  </a:lnTo>
                  <a:lnTo>
                    <a:pt x="2082800" y="3024327"/>
                  </a:lnTo>
                  <a:lnTo>
                    <a:pt x="2120900" y="3040088"/>
                  </a:lnTo>
                  <a:lnTo>
                    <a:pt x="2171700" y="3058896"/>
                  </a:lnTo>
                  <a:lnTo>
                    <a:pt x="2222500" y="3079305"/>
                  </a:lnTo>
                  <a:lnTo>
                    <a:pt x="2260600" y="3101289"/>
                  </a:lnTo>
                  <a:lnTo>
                    <a:pt x="2298700" y="3124860"/>
                  </a:lnTo>
                  <a:lnTo>
                    <a:pt x="2349500" y="3150019"/>
                  </a:lnTo>
                  <a:lnTo>
                    <a:pt x="2387587" y="3176778"/>
                  </a:lnTo>
                  <a:lnTo>
                    <a:pt x="2425687" y="3205111"/>
                  </a:lnTo>
                  <a:lnTo>
                    <a:pt x="2463787" y="3235033"/>
                  </a:lnTo>
                  <a:lnTo>
                    <a:pt x="2501887" y="3265830"/>
                  </a:lnTo>
                  <a:lnTo>
                    <a:pt x="2539987" y="3297263"/>
                  </a:lnTo>
                  <a:lnTo>
                    <a:pt x="2578087" y="3329355"/>
                  </a:lnTo>
                  <a:lnTo>
                    <a:pt x="2603487" y="3353816"/>
                  </a:lnTo>
                  <a:lnTo>
                    <a:pt x="2603487" y="3219437"/>
                  </a:lnTo>
                  <a:close/>
                </a:path>
                <a:path w="18284825" h="6887845">
                  <a:moveTo>
                    <a:pt x="18284457" y="3582987"/>
                  </a:moveTo>
                  <a:lnTo>
                    <a:pt x="18246357" y="3597351"/>
                  </a:lnTo>
                  <a:lnTo>
                    <a:pt x="18195557" y="3615766"/>
                  </a:lnTo>
                  <a:lnTo>
                    <a:pt x="18144757" y="3634079"/>
                  </a:lnTo>
                  <a:lnTo>
                    <a:pt x="18093957" y="3652304"/>
                  </a:lnTo>
                  <a:lnTo>
                    <a:pt x="18055857" y="3670439"/>
                  </a:lnTo>
                  <a:lnTo>
                    <a:pt x="18005057" y="3688473"/>
                  </a:lnTo>
                  <a:lnTo>
                    <a:pt x="17954257" y="3706418"/>
                  </a:lnTo>
                  <a:lnTo>
                    <a:pt x="17903457" y="3724275"/>
                  </a:lnTo>
                  <a:lnTo>
                    <a:pt x="17865357" y="3742029"/>
                  </a:lnTo>
                  <a:lnTo>
                    <a:pt x="17814557" y="3759682"/>
                  </a:lnTo>
                  <a:lnTo>
                    <a:pt x="17763757" y="3777259"/>
                  </a:lnTo>
                  <a:lnTo>
                    <a:pt x="17712957" y="3794722"/>
                  </a:lnTo>
                  <a:lnTo>
                    <a:pt x="17662157" y="3810724"/>
                  </a:lnTo>
                  <a:lnTo>
                    <a:pt x="17624057" y="3826014"/>
                  </a:lnTo>
                  <a:lnTo>
                    <a:pt x="17573257" y="3840607"/>
                  </a:lnTo>
                  <a:lnTo>
                    <a:pt x="17522457" y="3854475"/>
                  </a:lnTo>
                  <a:lnTo>
                    <a:pt x="17471657" y="3867645"/>
                  </a:lnTo>
                  <a:lnTo>
                    <a:pt x="17420857" y="3880116"/>
                  </a:lnTo>
                  <a:lnTo>
                    <a:pt x="17370057" y="3891419"/>
                  </a:lnTo>
                  <a:lnTo>
                    <a:pt x="17319257" y="3900195"/>
                  </a:lnTo>
                  <a:lnTo>
                    <a:pt x="17268457" y="3906418"/>
                  </a:lnTo>
                  <a:lnTo>
                    <a:pt x="17217657" y="3910101"/>
                  </a:lnTo>
                  <a:lnTo>
                    <a:pt x="17166857" y="3911244"/>
                  </a:lnTo>
                  <a:lnTo>
                    <a:pt x="17116057" y="3909834"/>
                  </a:lnTo>
                  <a:lnTo>
                    <a:pt x="17065257" y="3905897"/>
                  </a:lnTo>
                  <a:lnTo>
                    <a:pt x="17014457" y="3898531"/>
                  </a:lnTo>
                  <a:lnTo>
                    <a:pt x="16963657" y="3887673"/>
                  </a:lnTo>
                  <a:lnTo>
                    <a:pt x="16925557" y="3873309"/>
                  </a:lnTo>
                  <a:lnTo>
                    <a:pt x="16874757" y="3855453"/>
                  </a:lnTo>
                  <a:lnTo>
                    <a:pt x="16836657" y="3834092"/>
                  </a:lnTo>
                  <a:lnTo>
                    <a:pt x="16798557" y="3809225"/>
                  </a:lnTo>
                  <a:lnTo>
                    <a:pt x="16760457" y="3777221"/>
                  </a:lnTo>
                  <a:lnTo>
                    <a:pt x="16722357" y="3742512"/>
                  </a:lnTo>
                  <a:lnTo>
                    <a:pt x="16684257" y="3705060"/>
                  </a:lnTo>
                  <a:lnTo>
                    <a:pt x="16658857" y="3664902"/>
                  </a:lnTo>
                  <a:lnTo>
                    <a:pt x="16633457" y="3622027"/>
                  </a:lnTo>
                  <a:lnTo>
                    <a:pt x="16620757" y="3576421"/>
                  </a:lnTo>
                  <a:lnTo>
                    <a:pt x="16595357" y="3535578"/>
                  </a:lnTo>
                  <a:lnTo>
                    <a:pt x="16557257" y="3410470"/>
                  </a:lnTo>
                  <a:lnTo>
                    <a:pt x="16493757" y="3181693"/>
                  </a:lnTo>
                  <a:lnTo>
                    <a:pt x="16468357" y="3086214"/>
                  </a:lnTo>
                  <a:lnTo>
                    <a:pt x="16442957" y="3040291"/>
                  </a:lnTo>
                  <a:lnTo>
                    <a:pt x="16417557" y="2995574"/>
                  </a:lnTo>
                  <a:lnTo>
                    <a:pt x="16392157" y="2952077"/>
                  </a:lnTo>
                  <a:lnTo>
                    <a:pt x="16366757" y="2909786"/>
                  </a:lnTo>
                  <a:lnTo>
                    <a:pt x="16341357" y="2868714"/>
                  </a:lnTo>
                  <a:lnTo>
                    <a:pt x="16315957" y="2828848"/>
                  </a:lnTo>
                  <a:lnTo>
                    <a:pt x="16277857" y="2790202"/>
                  </a:lnTo>
                  <a:lnTo>
                    <a:pt x="16239757" y="2755849"/>
                  </a:lnTo>
                  <a:lnTo>
                    <a:pt x="16214357" y="2721838"/>
                  </a:lnTo>
                  <a:lnTo>
                    <a:pt x="16176257" y="2688171"/>
                  </a:lnTo>
                  <a:lnTo>
                    <a:pt x="16138157" y="2654833"/>
                  </a:lnTo>
                  <a:lnTo>
                    <a:pt x="16100057" y="2621838"/>
                  </a:lnTo>
                  <a:lnTo>
                    <a:pt x="16074657" y="2592057"/>
                  </a:lnTo>
                  <a:lnTo>
                    <a:pt x="15960357" y="2502154"/>
                  </a:lnTo>
                  <a:lnTo>
                    <a:pt x="15934957" y="2472004"/>
                  </a:lnTo>
                  <a:lnTo>
                    <a:pt x="15884157" y="2435555"/>
                  </a:lnTo>
                  <a:lnTo>
                    <a:pt x="15871457" y="2411653"/>
                  </a:lnTo>
                  <a:lnTo>
                    <a:pt x="15871457" y="2545461"/>
                  </a:lnTo>
                  <a:lnTo>
                    <a:pt x="15896857" y="2573769"/>
                  </a:lnTo>
                  <a:lnTo>
                    <a:pt x="15973057" y="2640901"/>
                  </a:lnTo>
                  <a:lnTo>
                    <a:pt x="16049257" y="2707221"/>
                  </a:lnTo>
                  <a:lnTo>
                    <a:pt x="16074657" y="2734259"/>
                  </a:lnTo>
                  <a:lnTo>
                    <a:pt x="16112757" y="2761665"/>
                  </a:lnTo>
                  <a:lnTo>
                    <a:pt x="16138157" y="2789440"/>
                  </a:lnTo>
                  <a:lnTo>
                    <a:pt x="16163557" y="2817584"/>
                  </a:lnTo>
                  <a:lnTo>
                    <a:pt x="16201657" y="2854579"/>
                  </a:lnTo>
                  <a:lnTo>
                    <a:pt x="16227057" y="2892844"/>
                  </a:lnTo>
                  <a:lnTo>
                    <a:pt x="16265157" y="2932366"/>
                  </a:lnTo>
                  <a:lnTo>
                    <a:pt x="16290557" y="2973159"/>
                  </a:lnTo>
                  <a:lnTo>
                    <a:pt x="16315957" y="3015221"/>
                  </a:lnTo>
                  <a:lnTo>
                    <a:pt x="16341357" y="3058553"/>
                  </a:lnTo>
                  <a:lnTo>
                    <a:pt x="16354057" y="3103143"/>
                  </a:lnTo>
                  <a:lnTo>
                    <a:pt x="16379457" y="3149003"/>
                  </a:lnTo>
                  <a:lnTo>
                    <a:pt x="16430257" y="3343211"/>
                  </a:lnTo>
                  <a:lnTo>
                    <a:pt x="16455657" y="3392513"/>
                  </a:lnTo>
                  <a:lnTo>
                    <a:pt x="16481057" y="3491026"/>
                  </a:lnTo>
                  <a:lnTo>
                    <a:pt x="16481057" y="3517811"/>
                  </a:lnTo>
                  <a:lnTo>
                    <a:pt x="16519157" y="3597364"/>
                  </a:lnTo>
                  <a:lnTo>
                    <a:pt x="16531857" y="3646614"/>
                  </a:lnTo>
                  <a:lnTo>
                    <a:pt x="16557257" y="3692753"/>
                  </a:lnTo>
                  <a:lnTo>
                    <a:pt x="16582657" y="3735768"/>
                  </a:lnTo>
                  <a:lnTo>
                    <a:pt x="16620757" y="3775672"/>
                  </a:lnTo>
                  <a:lnTo>
                    <a:pt x="16646157" y="3812451"/>
                  </a:lnTo>
                  <a:lnTo>
                    <a:pt x="16684257" y="3846118"/>
                  </a:lnTo>
                  <a:lnTo>
                    <a:pt x="16722357" y="3876662"/>
                  </a:lnTo>
                  <a:lnTo>
                    <a:pt x="16760457" y="3904094"/>
                  </a:lnTo>
                  <a:lnTo>
                    <a:pt x="16798557" y="3928414"/>
                  </a:lnTo>
                  <a:lnTo>
                    <a:pt x="16836657" y="3949611"/>
                  </a:lnTo>
                  <a:lnTo>
                    <a:pt x="16887457" y="3967696"/>
                  </a:lnTo>
                  <a:lnTo>
                    <a:pt x="16938257" y="3982656"/>
                  </a:lnTo>
                  <a:lnTo>
                    <a:pt x="16989057" y="3994505"/>
                  </a:lnTo>
                  <a:lnTo>
                    <a:pt x="17039857" y="4001249"/>
                  </a:lnTo>
                  <a:lnTo>
                    <a:pt x="17090657" y="4005897"/>
                  </a:lnTo>
                  <a:lnTo>
                    <a:pt x="17141457" y="4008450"/>
                  </a:lnTo>
                  <a:lnTo>
                    <a:pt x="17179557" y="4008920"/>
                  </a:lnTo>
                  <a:lnTo>
                    <a:pt x="17230357" y="4007281"/>
                  </a:lnTo>
                  <a:lnTo>
                    <a:pt x="17281157" y="4003548"/>
                  </a:lnTo>
                  <a:lnTo>
                    <a:pt x="17331957" y="3997731"/>
                  </a:lnTo>
                  <a:lnTo>
                    <a:pt x="17382757" y="3988358"/>
                  </a:lnTo>
                  <a:lnTo>
                    <a:pt x="17433557" y="3977551"/>
                  </a:lnTo>
                  <a:lnTo>
                    <a:pt x="17484357" y="3965308"/>
                  </a:lnTo>
                  <a:lnTo>
                    <a:pt x="17547857" y="3951617"/>
                  </a:lnTo>
                  <a:lnTo>
                    <a:pt x="17598657" y="3936504"/>
                  </a:lnTo>
                  <a:lnTo>
                    <a:pt x="17636757" y="3921836"/>
                  </a:lnTo>
                  <a:lnTo>
                    <a:pt x="17687557" y="3906926"/>
                  </a:lnTo>
                  <a:lnTo>
                    <a:pt x="17738357" y="3891775"/>
                  </a:lnTo>
                  <a:lnTo>
                    <a:pt x="17776457" y="3876395"/>
                  </a:lnTo>
                  <a:lnTo>
                    <a:pt x="17827257" y="3860787"/>
                  </a:lnTo>
                  <a:lnTo>
                    <a:pt x="17878057" y="3843147"/>
                  </a:lnTo>
                  <a:lnTo>
                    <a:pt x="17928857" y="3825354"/>
                  </a:lnTo>
                  <a:lnTo>
                    <a:pt x="17966957" y="3807409"/>
                  </a:lnTo>
                  <a:lnTo>
                    <a:pt x="18017757" y="3789311"/>
                  </a:lnTo>
                  <a:lnTo>
                    <a:pt x="18068557" y="3771049"/>
                  </a:lnTo>
                  <a:lnTo>
                    <a:pt x="18119357" y="3752646"/>
                  </a:lnTo>
                  <a:lnTo>
                    <a:pt x="18170157" y="3734079"/>
                  </a:lnTo>
                  <a:lnTo>
                    <a:pt x="18220957" y="3715359"/>
                  </a:lnTo>
                  <a:lnTo>
                    <a:pt x="18271757" y="3696474"/>
                  </a:lnTo>
                  <a:lnTo>
                    <a:pt x="18284457" y="3691090"/>
                  </a:lnTo>
                  <a:lnTo>
                    <a:pt x="18284457" y="3582987"/>
                  </a:lnTo>
                  <a:close/>
                </a:path>
                <a:path w="18284825" h="6887845">
                  <a:moveTo>
                    <a:pt x="18284457" y="46355"/>
                  </a:moveTo>
                  <a:lnTo>
                    <a:pt x="18233657" y="31838"/>
                  </a:lnTo>
                  <a:lnTo>
                    <a:pt x="18182857" y="18427"/>
                  </a:lnTo>
                  <a:lnTo>
                    <a:pt x="18132057" y="8648"/>
                  </a:lnTo>
                  <a:lnTo>
                    <a:pt x="18081257" y="2501"/>
                  </a:lnTo>
                  <a:lnTo>
                    <a:pt x="18030457" y="0"/>
                  </a:lnTo>
                  <a:lnTo>
                    <a:pt x="17979657" y="1130"/>
                  </a:lnTo>
                  <a:lnTo>
                    <a:pt x="17928857" y="5892"/>
                  </a:lnTo>
                  <a:lnTo>
                    <a:pt x="17878057" y="14287"/>
                  </a:lnTo>
                  <a:lnTo>
                    <a:pt x="17827257" y="26327"/>
                  </a:lnTo>
                  <a:lnTo>
                    <a:pt x="17776457" y="44335"/>
                  </a:lnTo>
                  <a:lnTo>
                    <a:pt x="17738357" y="65087"/>
                  </a:lnTo>
                  <a:lnTo>
                    <a:pt x="17687557" y="88620"/>
                  </a:lnTo>
                  <a:lnTo>
                    <a:pt x="17636757" y="114896"/>
                  </a:lnTo>
                  <a:lnTo>
                    <a:pt x="17598657" y="143941"/>
                  </a:lnTo>
                  <a:lnTo>
                    <a:pt x="17573257" y="161442"/>
                  </a:lnTo>
                  <a:lnTo>
                    <a:pt x="17522457" y="196888"/>
                  </a:lnTo>
                  <a:lnTo>
                    <a:pt x="17382757" y="311492"/>
                  </a:lnTo>
                  <a:lnTo>
                    <a:pt x="17344657" y="344144"/>
                  </a:lnTo>
                  <a:lnTo>
                    <a:pt x="17306557" y="376326"/>
                  </a:lnTo>
                  <a:lnTo>
                    <a:pt x="17268457" y="408038"/>
                  </a:lnTo>
                  <a:lnTo>
                    <a:pt x="17230357" y="439280"/>
                  </a:lnTo>
                  <a:lnTo>
                    <a:pt x="17192257" y="470065"/>
                  </a:lnTo>
                  <a:lnTo>
                    <a:pt x="17154157" y="500380"/>
                  </a:lnTo>
                  <a:lnTo>
                    <a:pt x="17116057" y="530225"/>
                  </a:lnTo>
                  <a:lnTo>
                    <a:pt x="17077957" y="559612"/>
                  </a:lnTo>
                  <a:lnTo>
                    <a:pt x="17039857" y="590042"/>
                  </a:lnTo>
                  <a:lnTo>
                    <a:pt x="17001757" y="619760"/>
                  </a:lnTo>
                  <a:lnTo>
                    <a:pt x="16950957" y="648766"/>
                  </a:lnTo>
                  <a:lnTo>
                    <a:pt x="16912857" y="677049"/>
                  </a:lnTo>
                  <a:lnTo>
                    <a:pt x="16874757" y="704621"/>
                  </a:lnTo>
                  <a:lnTo>
                    <a:pt x="16823957" y="731469"/>
                  </a:lnTo>
                  <a:lnTo>
                    <a:pt x="16785857" y="757605"/>
                  </a:lnTo>
                  <a:lnTo>
                    <a:pt x="16735057" y="783031"/>
                  </a:lnTo>
                  <a:lnTo>
                    <a:pt x="16696957" y="807732"/>
                  </a:lnTo>
                  <a:lnTo>
                    <a:pt x="16646157" y="831710"/>
                  </a:lnTo>
                  <a:lnTo>
                    <a:pt x="16595357" y="854989"/>
                  </a:lnTo>
                  <a:lnTo>
                    <a:pt x="16557257" y="877544"/>
                  </a:lnTo>
                  <a:lnTo>
                    <a:pt x="16506457" y="899375"/>
                  </a:lnTo>
                  <a:lnTo>
                    <a:pt x="16455657" y="920496"/>
                  </a:lnTo>
                  <a:lnTo>
                    <a:pt x="16417557" y="938949"/>
                  </a:lnTo>
                  <a:lnTo>
                    <a:pt x="16366757" y="957021"/>
                  </a:lnTo>
                  <a:lnTo>
                    <a:pt x="16328657" y="974699"/>
                  </a:lnTo>
                  <a:lnTo>
                    <a:pt x="16277857" y="992009"/>
                  </a:lnTo>
                  <a:lnTo>
                    <a:pt x="16227057" y="1008938"/>
                  </a:lnTo>
                  <a:lnTo>
                    <a:pt x="16188957" y="1025486"/>
                  </a:lnTo>
                  <a:lnTo>
                    <a:pt x="16138157" y="1041654"/>
                  </a:lnTo>
                  <a:lnTo>
                    <a:pt x="16087357" y="1057440"/>
                  </a:lnTo>
                  <a:lnTo>
                    <a:pt x="16049257" y="1073442"/>
                  </a:lnTo>
                  <a:lnTo>
                    <a:pt x="15998457" y="1089469"/>
                  </a:lnTo>
                  <a:lnTo>
                    <a:pt x="15896857" y="1121651"/>
                  </a:lnTo>
                  <a:lnTo>
                    <a:pt x="15871457" y="1130757"/>
                  </a:lnTo>
                  <a:lnTo>
                    <a:pt x="15871457" y="1252689"/>
                  </a:lnTo>
                  <a:lnTo>
                    <a:pt x="15896857" y="1240434"/>
                  </a:lnTo>
                  <a:lnTo>
                    <a:pt x="15947657" y="1224559"/>
                  </a:lnTo>
                  <a:lnTo>
                    <a:pt x="15998457" y="1208532"/>
                  </a:lnTo>
                  <a:lnTo>
                    <a:pt x="16049257" y="1192339"/>
                  </a:lnTo>
                  <a:lnTo>
                    <a:pt x="16100057" y="1175994"/>
                  </a:lnTo>
                  <a:lnTo>
                    <a:pt x="16138157" y="1159484"/>
                  </a:lnTo>
                  <a:lnTo>
                    <a:pt x="16188957" y="1142834"/>
                  </a:lnTo>
                  <a:lnTo>
                    <a:pt x="16239757" y="1125169"/>
                  </a:lnTo>
                  <a:lnTo>
                    <a:pt x="16290557" y="1106957"/>
                  </a:lnTo>
                  <a:lnTo>
                    <a:pt x="16341357" y="1088186"/>
                  </a:lnTo>
                  <a:lnTo>
                    <a:pt x="16392157" y="1068870"/>
                  </a:lnTo>
                  <a:lnTo>
                    <a:pt x="16442957" y="1048994"/>
                  </a:lnTo>
                  <a:lnTo>
                    <a:pt x="16481057" y="1028573"/>
                  </a:lnTo>
                  <a:lnTo>
                    <a:pt x="16531857" y="1007605"/>
                  </a:lnTo>
                  <a:lnTo>
                    <a:pt x="16582657" y="986078"/>
                  </a:lnTo>
                  <a:lnTo>
                    <a:pt x="16633457" y="963993"/>
                  </a:lnTo>
                  <a:lnTo>
                    <a:pt x="16671557" y="941451"/>
                  </a:lnTo>
                  <a:lnTo>
                    <a:pt x="16722357" y="918260"/>
                  </a:lnTo>
                  <a:lnTo>
                    <a:pt x="16760457" y="894422"/>
                  </a:lnTo>
                  <a:lnTo>
                    <a:pt x="16811257" y="869937"/>
                  </a:lnTo>
                  <a:lnTo>
                    <a:pt x="16849357" y="844804"/>
                  </a:lnTo>
                  <a:lnTo>
                    <a:pt x="16900157" y="819023"/>
                  </a:lnTo>
                  <a:lnTo>
                    <a:pt x="16938257" y="792607"/>
                  </a:lnTo>
                  <a:lnTo>
                    <a:pt x="16976357" y="765530"/>
                  </a:lnTo>
                  <a:lnTo>
                    <a:pt x="17027157" y="737819"/>
                  </a:lnTo>
                  <a:lnTo>
                    <a:pt x="17065257" y="709447"/>
                  </a:lnTo>
                  <a:lnTo>
                    <a:pt x="17103357" y="680440"/>
                  </a:lnTo>
                  <a:lnTo>
                    <a:pt x="17141457" y="651789"/>
                  </a:lnTo>
                  <a:lnTo>
                    <a:pt x="17179557" y="622896"/>
                  </a:lnTo>
                  <a:lnTo>
                    <a:pt x="17217657" y="593788"/>
                  </a:lnTo>
                  <a:lnTo>
                    <a:pt x="17255757" y="564438"/>
                  </a:lnTo>
                  <a:lnTo>
                    <a:pt x="17446257" y="403313"/>
                  </a:lnTo>
                  <a:lnTo>
                    <a:pt x="17497057" y="371297"/>
                  </a:lnTo>
                  <a:lnTo>
                    <a:pt x="17573257" y="307467"/>
                  </a:lnTo>
                  <a:lnTo>
                    <a:pt x="17611357" y="279095"/>
                  </a:lnTo>
                  <a:lnTo>
                    <a:pt x="17649457" y="252056"/>
                  </a:lnTo>
                  <a:lnTo>
                    <a:pt x="17687557" y="226339"/>
                  </a:lnTo>
                  <a:lnTo>
                    <a:pt x="17725657" y="201942"/>
                  </a:lnTo>
                  <a:lnTo>
                    <a:pt x="17763757" y="179476"/>
                  </a:lnTo>
                  <a:lnTo>
                    <a:pt x="17814557" y="160489"/>
                  </a:lnTo>
                  <a:lnTo>
                    <a:pt x="17852657" y="144970"/>
                  </a:lnTo>
                  <a:lnTo>
                    <a:pt x="17903457" y="132918"/>
                  </a:lnTo>
                  <a:lnTo>
                    <a:pt x="17954257" y="124358"/>
                  </a:lnTo>
                  <a:lnTo>
                    <a:pt x="17992357" y="119265"/>
                  </a:lnTo>
                  <a:lnTo>
                    <a:pt x="18043157" y="117640"/>
                  </a:lnTo>
                  <a:lnTo>
                    <a:pt x="18081257" y="119494"/>
                  </a:lnTo>
                  <a:lnTo>
                    <a:pt x="18132057" y="124828"/>
                  </a:lnTo>
                  <a:lnTo>
                    <a:pt x="18182857" y="133629"/>
                  </a:lnTo>
                  <a:lnTo>
                    <a:pt x="18220957" y="145910"/>
                  </a:lnTo>
                  <a:lnTo>
                    <a:pt x="18271757" y="161658"/>
                  </a:lnTo>
                  <a:lnTo>
                    <a:pt x="18284457" y="164553"/>
                  </a:lnTo>
                  <a:lnTo>
                    <a:pt x="18284457" y="46355"/>
                  </a:lnTo>
                  <a:close/>
                </a:path>
              </a:pathLst>
            </a:custGeom>
            <a:solidFill>
              <a:srgbClr val="000000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628271" y="7660476"/>
              <a:ext cx="3659727" cy="262652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73128" y="340585"/>
            <a:ext cx="12657472" cy="2966197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 marR="1014730" algn="ctr">
              <a:lnSpc>
                <a:spcPts val="7950"/>
              </a:lnSpc>
              <a:spcBef>
                <a:spcPts val="1030"/>
              </a:spcBef>
            </a:pPr>
            <a:r>
              <a:rPr sz="7300" spc="150" dirty="0">
                <a:solidFill>
                  <a:srgbClr val="000000"/>
                </a:solidFill>
                <a:latin typeface="Times New Roman"/>
                <a:cs typeface="Times New Roman"/>
              </a:rPr>
              <a:t>CONCLUSIONES</a:t>
            </a:r>
            <a:r>
              <a:rPr sz="73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7300" spc="-50" dirty="0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7300" spc="95" dirty="0">
                <a:solidFill>
                  <a:srgbClr val="000000"/>
                </a:solidFill>
                <a:latin typeface="Times New Roman"/>
                <a:cs typeface="Times New Roman"/>
              </a:rPr>
              <a:t>RECOMENDACIONES</a:t>
            </a:r>
            <a:endParaRPr sz="7300" dirty="0">
              <a:latin typeface="Times New Roman"/>
              <a:cs typeface="Times New Roman"/>
            </a:endParaRPr>
          </a:p>
          <a:p>
            <a:pPr marL="443865" marR="5080" indent="-342900" algn="just">
              <a:lnSpc>
                <a:spcPts val="2630"/>
              </a:lnSpc>
              <a:spcBef>
                <a:spcPts val="940"/>
              </a:spcBef>
              <a:buFont typeface="Arial" panose="020B0604020202020204" pitchFamily="34" charset="0"/>
              <a:buChar char="•"/>
            </a:pPr>
            <a:r>
              <a:rPr lang="es-ES" sz="2300" b="0" spc="130" dirty="0">
                <a:solidFill>
                  <a:schemeClr val="tx1"/>
                </a:solidFill>
                <a:latin typeface="Times New Roman"/>
                <a:cs typeface="Times New Roman"/>
              </a:rPr>
              <a:t>La</a:t>
            </a:r>
            <a:r>
              <a:rPr lang="es-ES" sz="2300" b="0" spc="3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70" dirty="0">
                <a:solidFill>
                  <a:schemeClr val="tx1"/>
                </a:solidFill>
                <a:latin typeface="Times New Roman"/>
                <a:cs typeface="Times New Roman"/>
              </a:rPr>
              <a:t>intermediación</a:t>
            </a:r>
            <a:r>
              <a:rPr lang="es-ES" sz="2300" b="0" spc="35" dirty="0">
                <a:solidFill>
                  <a:schemeClr val="tx1"/>
                </a:solidFill>
                <a:latin typeface="Times New Roman"/>
                <a:cs typeface="Times New Roman"/>
              </a:rPr>
              <a:t> se encuentra sujeta a </a:t>
            </a:r>
            <a:r>
              <a:rPr lang="es-ES" sz="2300" b="0" spc="60" dirty="0">
                <a:solidFill>
                  <a:schemeClr val="tx1"/>
                </a:solidFill>
                <a:latin typeface="Times New Roman"/>
                <a:cs typeface="Times New Roman"/>
              </a:rPr>
              <a:t>regulación, </a:t>
            </a:r>
            <a:r>
              <a:rPr lang="es-ES" sz="2300" b="0" spc="1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5" dirty="0">
                <a:solidFill>
                  <a:schemeClr val="tx1"/>
                </a:solidFill>
                <a:latin typeface="Times New Roman"/>
                <a:cs typeface="Times New Roman"/>
              </a:rPr>
              <a:t>supervisión y control por </a:t>
            </a:r>
            <a:br>
              <a:rPr lang="es-ES" sz="2300" b="0" spc="55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s-ES" sz="2300" b="0" spc="55" dirty="0">
                <a:solidFill>
                  <a:schemeClr val="tx1"/>
                </a:solidFill>
                <a:latin typeface="Times New Roman"/>
                <a:cs typeface="Times New Roman"/>
              </a:rPr>
              <a:t>parte de la Superintendencia. de la Actividad Aseguradora.</a:t>
            </a:r>
            <a:r>
              <a:rPr lang="es-ES" sz="2300" spc="55" dirty="0"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84418" y="3163787"/>
            <a:ext cx="13179582" cy="5643853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95630" algn="just">
              <a:lnSpc>
                <a:spcPts val="2630"/>
              </a:lnSpc>
              <a:spcBef>
                <a:spcPts val="310"/>
              </a:spcBef>
            </a:pPr>
            <a:endParaRPr lang="es-ES" sz="2300" spc="120" dirty="0">
              <a:latin typeface="Times New Roman"/>
              <a:cs typeface="Times New Roman"/>
            </a:endParaRPr>
          </a:p>
          <a:p>
            <a:pPr marL="355600" marR="595630" indent="-342900" algn="just">
              <a:lnSpc>
                <a:spcPts val="263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s-ES" sz="2300" spc="120" dirty="0">
                <a:latin typeface="Times New Roman"/>
                <a:cs typeface="Times New Roman"/>
              </a:rPr>
              <a:t>Para</a:t>
            </a:r>
            <a:r>
              <a:rPr lang="es-ES" sz="2300" spc="25" dirty="0">
                <a:latin typeface="Times New Roman"/>
                <a:cs typeface="Times New Roman"/>
              </a:rPr>
              <a:t> </a:t>
            </a:r>
            <a:r>
              <a:rPr lang="es-ES" sz="2300" dirty="0">
                <a:latin typeface="Times New Roman"/>
                <a:cs typeface="Times New Roman"/>
              </a:rPr>
              <a:t>ejercer</a:t>
            </a:r>
            <a:r>
              <a:rPr lang="es-ES" sz="2300" spc="30" dirty="0">
                <a:latin typeface="Times New Roman"/>
                <a:cs typeface="Times New Roman"/>
              </a:rPr>
              <a:t> </a:t>
            </a:r>
            <a:r>
              <a:rPr lang="es-ES" sz="2300" dirty="0">
                <a:latin typeface="Times New Roman"/>
                <a:cs typeface="Times New Roman"/>
              </a:rPr>
              <a:t>las</a:t>
            </a:r>
            <a:r>
              <a:rPr lang="es-ES" sz="2300" spc="25" dirty="0">
                <a:latin typeface="Times New Roman"/>
                <a:cs typeface="Times New Roman"/>
              </a:rPr>
              <a:t> </a:t>
            </a:r>
            <a:r>
              <a:rPr lang="es-ES" sz="2300" spc="50" dirty="0">
                <a:latin typeface="Times New Roman"/>
                <a:cs typeface="Times New Roman"/>
              </a:rPr>
              <a:t>actividades</a:t>
            </a:r>
            <a:r>
              <a:rPr lang="es-ES" sz="2300" spc="30" dirty="0">
                <a:latin typeface="Times New Roman"/>
                <a:cs typeface="Times New Roman"/>
              </a:rPr>
              <a:t> </a:t>
            </a:r>
            <a:r>
              <a:rPr lang="es-ES" sz="2300" spc="50" dirty="0">
                <a:latin typeface="Times New Roman"/>
                <a:cs typeface="Times New Roman"/>
              </a:rPr>
              <a:t>de</a:t>
            </a:r>
            <a:r>
              <a:rPr lang="es-ES" sz="2300" spc="25" dirty="0">
                <a:latin typeface="Times New Roman"/>
                <a:cs typeface="Times New Roman"/>
              </a:rPr>
              <a:t> </a:t>
            </a:r>
            <a:r>
              <a:rPr lang="es-ES" sz="2300" spc="60" dirty="0">
                <a:latin typeface="Times New Roman"/>
                <a:cs typeface="Times New Roman"/>
              </a:rPr>
              <a:t>intermediación</a:t>
            </a:r>
            <a:r>
              <a:rPr lang="es-ES" sz="2300" spc="30" dirty="0">
                <a:latin typeface="Times New Roman"/>
                <a:cs typeface="Times New Roman"/>
              </a:rPr>
              <a:t> </a:t>
            </a:r>
            <a:r>
              <a:rPr lang="es-ES" sz="2300" dirty="0">
                <a:latin typeface="Times New Roman"/>
                <a:cs typeface="Times New Roman"/>
              </a:rPr>
              <a:t>se</a:t>
            </a:r>
            <a:r>
              <a:rPr lang="es-ES" sz="2300" spc="25" dirty="0">
                <a:latin typeface="Times New Roman"/>
                <a:cs typeface="Times New Roman"/>
              </a:rPr>
              <a:t> </a:t>
            </a:r>
            <a:r>
              <a:rPr lang="es-ES" sz="2300" spc="75" dirty="0">
                <a:latin typeface="Times New Roman"/>
                <a:cs typeface="Times New Roman"/>
              </a:rPr>
              <a:t>requerirá</a:t>
            </a:r>
            <a:r>
              <a:rPr lang="es-ES" sz="2300" spc="30" dirty="0">
                <a:latin typeface="Times New Roman"/>
                <a:cs typeface="Times New Roman"/>
              </a:rPr>
              <a:t> </a:t>
            </a:r>
            <a:r>
              <a:rPr lang="es-ES" sz="2300" spc="55" dirty="0">
                <a:latin typeface="Times New Roman"/>
                <a:cs typeface="Times New Roman"/>
              </a:rPr>
              <a:t>la</a:t>
            </a:r>
            <a:r>
              <a:rPr lang="es-ES" sz="2300" spc="25" dirty="0">
                <a:latin typeface="Times New Roman"/>
                <a:cs typeface="Times New Roman"/>
              </a:rPr>
              <a:t> </a:t>
            </a:r>
            <a:r>
              <a:rPr lang="es-ES" sz="2300" spc="75" dirty="0">
                <a:latin typeface="Times New Roman"/>
                <a:cs typeface="Times New Roman"/>
              </a:rPr>
              <a:t>autorización</a:t>
            </a:r>
            <a:r>
              <a:rPr lang="es-ES" sz="2300" spc="30" dirty="0">
                <a:latin typeface="Times New Roman"/>
                <a:cs typeface="Times New Roman"/>
              </a:rPr>
              <a:t> </a:t>
            </a:r>
            <a:r>
              <a:rPr lang="es-ES" sz="2300" spc="50" dirty="0">
                <a:latin typeface="Times New Roman"/>
                <a:cs typeface="Times New Roman"/>
              </a:rPr>
              <a:t>de</a:t>
            </a:r>
            <a:r>
              <a:rPr lang="es-ES" sz="2300" spc="25" dirty="0">
                <a:latin typeface="Times New Roman"/>
                <a:cs typeface="Times New Roman"/>
              </a:rPr>
              <a:t> </a:t>
            </a:r>
            <a:r>
              <a:rPr lang="es-ES" sz="2300" spc="55" dirty="0">
                <a:latin typeface="Times New Roman"/>
                <a:cs typeface="Times New Roman"/>
              </a:rPr>
              <a:t>la</a:t>
            </a:r>
            <a:r>
              <a:rPr lang="es-ES" sz="2300" spc="30" dirty="0">
                <a:latin typeface="Times New Roman"/>
                <a:cs typeface="Times New Roman"/>
              </a:rPr>
              <a:t> </a:t>
            </a:r>
            <a:r>
              <a:rPr lang="es-ES" sz="2300" spc="114" dirty="0">
                <a:latin typeface="Times New Roman"/>
                <a:cs typeface="Times New Roman"/>
              </a:rPr>
              <a:t>SUDEASEG.</a:t>
            </a:r>
          </a:p>
          <a:p>
            <a:pPr marL="12700" marR="595630" algn="just">
              <a:lnSpc>
                <a:spcPts val="2630"/>
              </a:lnSpc>
              <a:spcBef>
                <a:spcPts val="310"/>
              </a:spcBef>
            </a:pPr>
            <a:endParaRPr lang="es-ES" sz="2300" spc="120" dirty="0">
              <a:latin typeface="Times New Roman"/>
              <a:cs typeface="Times New Roman"/>
            </a:endParaRPr>
          </a:p>
          <a:p>
            <a:pPr marL="355600" marR="595630" indent="-342900" algn="just">
              <a:lnSpc>
                <a:spcPts val="263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s-ES" sz="2300" b="0" spc="130" dirty="0">
                <a:solidFill>
                  <a:srgbClr val="000000"/>
                </a:solidFill>
                <a:latin typeface="Times New Roman"/>
                <a:cs typeface="Times New Roman"/>
              </a:rPr>
              <a:t>La</a:t>
            </a:r>
            <a:r>
              <a:rPr lang="es-ES" sz="2300"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finalidad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5" dirty="0">
                <a:solidFill>
                  <a:srgbClr val="000000"/>
                </a:solidFill>
                <a:latin typeface="Times New Roman"/>
                <a:cs typeface="Times New Roman"/>
              </a:rPr>
              <a:t>la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intermediación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dirty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facilitar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5" dirty="0">
                <a:solidFill>
                  <a:srgbClr val="000000"/>
                </a:solidFill>
                <a:latin typeface="Times New Roman"/>
                <a:cs typeface="Times New Roman"/>
              </a:rPr>
              <a:t>la</a:t>
            </a:r>
            <a:r>
              <a:rPr lang="es-ES" sz="2300" b="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95" dirty="0">
                <a:solidFill>
                  <a:srgbClr val="000000"/>
                </a:solidFill>
                <a:latin typeface="Times New Roman"/>
                <a:cs typeface="Times New Roman"/>
              </a:rPr>
              <a:t>labor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intercambio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dirty="0">
                <a:solidFill>
                  <a:srgbClr val="000000"/>
                </a:solidFill>
                <a:latin typeface="Times New Roman"/>
                <a:cs typeface="Times New Roman"/>
              </a:rPr>
              <a:t>comercial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65" dirty="0">
                <a:solidFill>
                  <a:srgbClr val="000000"/>
                </a:solidFill>
                <a:latin typeface="Times New Roman"/>
                <a:cs typeface="Times New Roman"/>
              </a:rPr>
              <a:t>entre</a:t>
            </a:r>
            <a:r>
              <a:rPr lang="es-ES" sz="2300" b="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los </a:t>
            </a:r>
            <a:r>
              <a:rPr lang="es-ES" sz="23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sujetos</a:t>
            </a:r>
            <a:r>
              <a:rPr lang="es-ES" sz="23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45" dirty="0">
                <a:solidFill>
                  <a:srgbClr val="000000"/>
                </a:solidFill>
                <a:latin typeface="Times New Roman"/>
                <a:cs typeface="Times New Roman"/>
              </a:rPr>
              <a:t>intervinientes</a:t>
            </a:r>
            <a:r>
              <a:rPr lang="es-ES" sz="23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0" dirty="0">
                <a:solidFill>
                  <a:srgbClr val="000000"/>
                </a:solidFill>
                <a:latin typeface="Times New Roman"/>
                <a:cs typeface="Times New Roman"/>
              </a:rPr>
              <a:t>de</a:t>
            </a:r>
            <a:r>
              <a:rPr lang="es-ES" sz="23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55" dirty="0">
                <a:solidFill>
                  <a:srgbClr val="000000"/>
                </a:solidFill>
                <a:latin typeface="Times New Roman"/>
                <a:cs typeface="Times New Roman"/>
              </a:rPr>
              <a:t>la</a:t>
            </a:r>
            <a:r>
              <a:rPr lang="es-ES" sz="23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60" dirty="0">
                <a:solidFill>
                  <a:srgbClr val="000000"/>
                </a:solidFill>
                <a:latin typeface="Times New Roman"/>
                <a:cs typeface="Times New Roman"/>
              </a:rPr>
              <a:t>actividad</a:t>
            </a:r>
            <a:r>
              <a:rPr lang="es-ES" sz="23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s-ES" sz="2300" b="0" spc="70" dirty="0">
                <a:solidFill>
                  <a:srgbClr val="000000"/>
                </a:solidFill>
                <a:latin typeface="Times New Roman"/>
                <a:cs typeface="Times New Roman"/>
              </a:rPr>
              <a:t>aseguradora.</a:t>
            </a:r>
            <a:endParaRPr lang="es-ES" sz="2300" spc="120" dirty="0">
              <a:latin typeface="Times New Roman"/>
              <a:cs typeface="Times New Roman"/>
            </a:endParaRPr>
          </a:p>
          <a:p>
            <a:pPr marL="12700" marR="595630" algn="just">
              <a:lnSpc>
                <a:spcPts val="2630"/>
              </a:lnSpc>
              <a:spcBef>
                <a:spcPts val="310"/>
              </a:spcBef>
            </a:pPr>
            <a:endParaRPr lang="es-ES" sz="2300" spc="120" dirty="0">
              <a:latin typeface="Times New Roman"/>
              <a:cs typeface="Times New Roman"/>
            </a:endParaRPr>
          </a:p>
          <a:p>
            <a:pPr marL="355600" marR="595630" indent="-342900" algn="just">
              <a:lnSpc>
                <a:spcPts val="263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s-ES" sz="2300" dirty="0">
                <a:latin typeface="Times New Roman"/>
                <a:cs typeface="Times New Roman"/>
              </a:rPr>
              <a:t>Los Agentes Exclusivos de Medicina Prepagada únicamente pueden ejercer sus labores para la empresa con la cual se autorizaron.</a:t>
            </a:r>
          </a:p>
          <a:p>
            <a:pPr marL="12700" marR="595630" algn="just">
              <a:lnSpc>
                <a:spcPts val="2630"/>
              </a:lnSpc>
              <a:spcBef>
                <a:spcPts val="310"/>
              </a:spcBef>
            </a:pPr>
            <a:endParaRPr lang="es-ES" sz="2300" dirty="0">
              <a:latin typeface="Times New Roman"/>
              <a:cs typeface="Times New Roman"/>
            </a:endParaRPr>
          </a:p>
          <a:p>
            <a:pPr marL="355600" marR="595630" indent="-342900" algn="just">
              <a:lnSpc>
                <a:spcPts val="2630"/>
              </a:lnSpc>
              <a:spcBef>
                <a:spcPts val="310"/>
              </a:spcBef>
              <a:buFont typeface="Arial" panose="020B0604020202020204" pitchFamily="34" charset="0"/>
              <a:buChar char="•"/>
            </a:pPr>
            <a:r>
              <a:rPr lang="es-ES" sz="2300" dirty="0">
                <a:latin typeface="Times New Roman"/>
                <a:cs typeface="Times New Roman"/>
              </a:rPr>
              <a:t>La labor de los intermediarios debe ser ejercida con ética profesional.</a:t>
            </a:r>
          </a:p>
          <a:p>
            <a:pPr marL="355600" marR="432434" indent="-342900" algn="just">
              <a:lnSpc>
                <a:spcPts val="2630"/>
              </a:lnSpc>
              <a:spcBef>
                <a:spcPts val="2615"/>
              </a:spcBef>
              <a:buFont typeface="Arial" panose="020B0604020202020204" pitchFamily="34" charset="0"/>
              <a:buChar char="•"/>
            </a:pPr>
            <a:r>
              <a:rPr lang="es-ES" sz="2300" dirty="0">
                <a:latin typeface="Times New Roman"/>
                <a:cs typeface="Times New Roman"/>
              </a:rPr>
              <a:t>Los intermediarios deben cumplir la legislación vigente en la materia y normativas prudenciales.</a:t>
            </a:r>
          </a:p>
          <a:p>
            <a:pPr marL="355600" marR="432434" indent="-342900" algn="just">
              <a:lnSpc>
                <a:spcPts val="2630"/>
              </a:lnSpc>
              <a:spcBef>
                <a:spcPts val="2615"/>
              </a:spcBef>
              <a:buFont typeface="Arial" panose="020B0604020202020204" pitchFamily="34" charset="0"/>
              <a:buChar char="•"/>
            </a:pPr>
            <a:r>
              <a:rPr lang="es-ES" sz="2300" dirty="0">
                <a:latin typeface="Times New Roman"/>
                <a:cs typeface="Times New Roman"/>
              </a:rPr>
              <a:t>El incumplimiento de la normativa vigente acarrea sanciones administrativas y penales.</a:t>
            </a:r>
          </a:p>
          <a:p>
            <a:pPr marL="12700" marR="432434" algn="just">
              <a:lnSpc>
                <a:spcPts val="2630"/>
              </a:lnSpc>
              <a:spcBef>
                <a:spcPts val="2615"/>
              </a:spcBef>
            </a:pPr>
            <a:endParaRPr lang="es-ES" sz="2300" dirty="0">
              <a:latin typeface="Times New Roman"/>
              <a:cs typeface="Times New Roman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4406D6B-C5B5-5CEF-B374-AF9C53688D81}"/>
              </a:ext>
            </a:extLst>
          </p:cNvPr>
          <p:cNvSpPr txBox="1"/>
          <p:nvPr/>
        </p:nvSpPr>
        <p:spPr>
          <a:xfrm>
            <a:off x="986817" y="316897"/>
            <a:ext cx="23593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2800" spc="-10" dirty="0">
                <a:solidFill>
                  <a:srgbClr val="000000"/>
                </a:solidFill>
              </a:rPr>
              <a:t>UDEASEG</a:t>
            </a:r>
            <a:endParaRPr lang="es-VE" sz="2800" dirty="0"/>
          </a:p>
        </p:txBody>
      </p:sp>
      <p:pic>
        <p:nvPicPr>
          <p:cNvPr id="19" name="object 6">
            <a:extLst>
              <a:ext uri="{FF2B5EF4-FFF2-40B4-BE49-F238E27FC236}">
                <a16:creationId xmlns:a16="http://schemas.microsoft.com/office/drawing/2014/main" id="{873044E8-6674-D194-627E-FAAF082DC8D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093" y="128379"/>
            <a:ext cx="934783" cy="9002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9401" y="-150425"/>
            <a:ext cx="18288566" cy="10340807"/>
            <a:chOff x="0" y="-53277"/>
            <a:chExt cx="18288566" cy="1034080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53277"/>
              <a:ext cx="1828800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49244" y="2230573"/>
              <a:ext cx="4939030" cy="8056880"/>
            </a:xfrm>
            <a:custGeom>
              <a:avLst/>
              <a:gdLst/>
              <a:ahLst/>
              <a:cxnLst/>
              <a:rect l="l" t="t" r="r" b="b"/>
              <a:pathLst>
                <a:path w="4939030" h="8056880">
                  <a:moveTo>
                    <a:pt x="4496358" y="7029632"/>
                  </a:moveTo>
                  <a:lnTo>
                    <a:pt x="4496358" y="7515023"/>
                  </a:lnTo>
                  <a:lnTo>
                    <a:pt x="4492553" y="7565119"/>
                  </a:lnTo>
                  <a:lnTo>
                    <a:pt x="4487248" y="7615829"/>
                  </a:lnTo>
                  <a:lnTo>
                    <a:pt x="4480330" y="7666228"/>
                  </a:lnTo>
                  <a:lnTo>
                    <a:pt x="4471619" y="7716264"/>
                  </a:lnTo>
                  <a:lnTo>
                    <a:pt x="4460934" y="7765885"/>
                  </a:lnTo>
                  <a:lnTo>
                    <a:pt x="4448095" y="7815040"/>
                  </a:lnTo>
                  <a:lnTo>
                    <a:pt x="4432923" y="7863676"/>
                  </a:lnTo>
                  <a:lnTo>
                    <a:pt x="4415238" y="7911743"/>
                  </a:lnTo>
                  <a:lnTo>
                    <a:pt x="4396970" y="7953880"/>
                  </a:lnTo>
                  <a:lnTo>
                    <a:pt x="4376030" y="7995209"/>
                  </a:lnTo>
                  <a:lnTo>
                    <a:pt x="4352542" y="8035512"/>
                  </a:lnTo>
                  <a:lnTo>
                    <a:pt x="4338666" y="8056426"/>
                  </a:lnTo>
                  <a:lnTo>
                    <a:pt x="124835" y="8056426"/>
                  </a:lnTo>
                  <a:lnTo>
                    <a:pt x="100011" y="8016535"/>
                  </a:lnTo>
                  <a:lnTo>
                    <a:pt x="77853" y="7977029"/>
                  </a:lnTo>
                  <a:lnTo>
                    <a:pt x="57432" y="7936655"/>
                  </a:lnTo>
                  <a:lnTo>
                    <a:pt x="38708" y="7895467"/>
                  </a:lnTo>
                  <a:lnTo>
                    <a:pt x="21643" y="7853518"/>
                  </a:lnTo>
                  <a:lnTo>
                    <a:pt x="6199" y="7810861"/>
                  </a:lnTo>
                  <a:lnTo>
                    <a:pt x="0" y="7791490"/>
                  </a:lnTo>
                  <a:lnTo>
                    <a:pt x="0" y="6794946"/>
                  </a:lnTo>
                  <a:lnTo>
                    <a:pt x="9829" y="6756093"/>
                  </a:lnTo>
                  <a:lnTo>
                    <a:pt x="21643" y="6712693"/>
                  </a:lnTo>
                  <a:lnTo>
                    <a:pt x="34315" y="6669176"/>
                  </a:lnTo>
                  <a:lnTo>
                    <a:pt x="47507" y="6626694"/>
                  </a:lnTo>
                  <a:lnTo>
                    <a:pt x="61282" y="6584934"/>
                  </a:lnTo>
                  <a:lnTo>
                    <a:pt x="76178" y="6542467"/>
                  </a:lnTo>
                  <a:lnTo>
                    <a:pt x="92067" y="6499757"/>
                  </a:lnTo>
                  <a:lnTo>
                    <a:pt x="108864" y="6456811"/>
                  </a:lnTo>
                  <a:lnTo>
                    <a:pt x="126489" y="6413636"/>
                  </a:lnTo>
                  <a:lnTo>
                    <a:pt x="144857" y="6370241"/>
                  </a:lnTo>
                  <a:lnTo>
                    <a:pt x="163888" y="6326633"/>
                  </a:lnTo>
                  <a:lnTo>
                    <a:pt x="203603" y="6238808"/>
                  </a:lnTo>
                  <a:lnTo>
                    <a:pt x="372413" y="5880513"/>
                  </a:lnTo>
                  <a:lnTo>
                    <a:pt x="413799" y="5789495"/>
                  </a:lnTo>
                  <a:lnTo>
                    <a:pt x="433916" y="5743811"/>
                  </a:lnTo>
                  <a:lnTo>
                    <a:pt x="453538" y="5698021"/>
                  </a:lnTo>
                  <a:lnTo>
                    <a:pt x="472583" y="5652133"/>
                  </a:lnTo>
                  <a:lnTo>
                    <a:pt x="490968" y="5606153"/>
                  </a:lnTo>
                  <a:lnTo>
                    <a:pt x="508610" y="5560090"/>
                  </a:lnTo>
                  <a:lnTo>
                    <a:pt x="525428" y="5513952"/>
                  </a:lnTo>
                  <a:lnTo>
                    <a:pt x="541339" y="5467745"/>
                  </a:lnTo>
                  <a:lnTo>
                    <a:pt x="556259" y="5421477"/>
                  </a:lnTo>
                  <a:lnTo>
                    <a:pt x="570107" y="5375157"/>
                  </a:lnTo>
                  <a:lnTo>
                    <a:pt x="582799" y="5328791"/>
                  </a:lnTo>
                  <a:lnTo>
                    <a:pt x="594253" y="5282388"/>
                  </a:lnTo>
                  <a:lnTo>
                    <a:pt x="604387" y="5235955"/>
                  </a:lnTo>
                  <a:lnTo>
                    <a:pt x="613118" y="5189499"/>
                  </a:lnTo>
                  <a:lnTo>
                    <a:pt x="620364" y="5143029"/>
                  </a:lnTo>
                  <a:lnTo>
                    <a:pt x="626041" y="5096551"/>
                  </a:lnTo>
                  <a:lnTo>
                    <a:pt x="630068" y="5050074"/>
                  </a:lnTo>
                  <a:lnTo>
                    <a:pt x="632361" y="5003605"/>
                  </a:lnTo>
                  <a:lnTo>
                    <a:pt x="632838" y="4957152"/>
                  </a:lnTo>
                  <a:lnTo>
                    <a:pt x="632838" y="963664"/>
                  </a:lnTo>
                  <a:lnTo>
                    <a:pt x="646944" y="962872"/>
                  </a:lnTo>
                  <a:lnTo>
                    <a:pt x="693505" y="957582"/>
                  </a:lnTo>
                  <a:lnTo>
                    <a:pt x="739174" y="949800"/>
                  </a:lnTo>
                  <a:lnTo>
                    <a:pt x="784000" y="939655"/>
                  </a:lnTo>
                  <a:lnTo>
                    <a:pt x="828030" y="927277"/>
                  </a:lnTo>
                  <a:lnTo>
                    <a:pt x="871314" y="912794"/>
                  </a:lnTo>
                  <a:lnTo>
                    <a:pt x="913900" y="896337"/>
                  </a:lnTo>
                  <a:lnTo>
                    <a:pt x="955837" y="878033"/>
                  </a:lnTo>
                  <a:lnTo>
                    <a:pt x="997172" y="858014"/>
                  </a:lnTo>
                  <a:lnTo>
                    <a:pt x="1037956" y="836407"/>
                  </a:lnTo>
                  <a:lnTo>
                    <a:pt x="1078235" y="813343"/>
                  </a:lnTo>
                  <a:lnTo>
                    <a:pt x="1118058" y="788949"/>
                  </a:lnTo>
                  <a:lnTo>
                    <a:pt x="1157475" y="763357"/>
                  </a:lnTo>
                  <a:lnTo>
                    <a:pt x="1196533" y="736694"/>
                  </a:lnTo>
                  <a:lnTo>
                    <a:pt x="1235282" y="709091"/>
                  </a:lnTo>
                  <a:lnTo>
                    <a:pt x="1273769" y="680677"/>
                  </a:lnTo>
                  <a:lnTo>
                    <a:pt x="1312043" y="651580"/>
                  </a:lnTo>
                  <a:lnTo>
                    <a:pt x="1350152" y="621930"/>
                  </a:lnTo>
                  <a:lnTo>
                    <a:pt x="1388146" y="591857"/>
                  </a:lnTo>
                  <a:lnTo>
                    <a:pt x="1539931" y="469913"/>
                  </a:lnTo>
                  <a:lnTo>
                    <a:pt x="1578073" y="439661"/>
                  </a:lnTo>
                  <a:lnTo>
                    <a:pt x="1616390" y="409761"/>
                  </a:lnTo>
                  <a:lnTo>
                    <a:pt x="1654930" y="380342"/>
                  </a:lnTo>
                  <a:lnTo>
                    <a:pt x="1693743" y="351534"/>
                  </a:lnTo>
                  <a:lnTo>
                    <a:pt x="1732876" y="323465"/>
                  </a:lnTo>
                  <a:lnTo>
                    <a:pt x="1772379" y="296266"/>
                  </a:lnTo>
                  <a:lnTo>
                    <a:pt x="1812299" y="270066"/>
                  </a:lnTo>
                  <a:lnTo>
                    <a:pt x="1852685" y="244993"/>
                  </a:lnTo>
                  <a:lnTo>
                    <a:pt x="1894533" y="220681"/>
                  </a:lnTo>
                  <a:lnTo>
                    <a:pt x="1937052" y="197700"/>
                  </a:lnTo>
                  <a:lnTo>
                    <a:pt x="1980208" y="176039"/>
                  </a:lnTo>
                  <a:lnTo>
                    <a:pt x="2023971" y="155688"/>
                  </a:lnTo>
                  <a:lnTo>
                    <a:pt x="2068307" y="136638"/>
                  </a:lnTo>
                  <a:lnTo>
                    <a:pt x="2113185" y="118877"/>
                  </a:lnTo>
                  <a:lnTo>
                    <a:pt x="2158572" y="102396"/>
                  </a:lnTo>
                  <a:lnTo>
                    <a:pt x="2204436" y="87185"/>
                  </a:lnTo>
                  <a:lnTo>
                    <a:pt x="2250745" y="73234"/>
                  </a:lnTo>
                  <a:lnTo>
                    <a:pt x="2297466" y="60532"/>
                  </a:lnTo>
                  <a:lnTo>
                    <a:pt x="2344567" y="49069"/>
                  </a:lnTo>
                  <a:lnTo>
                    <a:pt x="2392016" y="38835"/>
                  </a:lnTo>
                  <a:lnTo>
                    <a:pt x="2439780" y="29821"/>
                  </a:lnTo>
                  <a:lnTo>
                    <a:pt x="2487828" y="22015"/>
                  </a:lnTo>
                  <a:lnTo>
                    <a:pt x="2536128" y="15408"/>
                  </a:lnTo>
                  <a:lnTo>
                    <a:pt x="2584646" y="9990"/>
                  </a:lnTo>
                  <a:lnTo>
                    <a:pt x="2633350" y="5750"/>
                  </a:lnTo>
                  <a:lnTo>
                    <a:pt x="2682209" y="2678"/>
                  </a:lnTo>
                  <a:lnTo>
                    <a:pt x="2731190" y="765"/>
                  </a:lnTo>
                  <a:lnTo>
                    <a:pt x="2780261" y="0"/>
                  </a:lnTo>
                  <a:lnTo>
                    <a:pt x="2829389" y="372"/>
                  </a:lnTo>
                  <a:lnTo>
                    <a:pt x="2878543" y="1872"/>
                  </a:lnTo>
                  <a:lnTo>
                    <a:pt x="2927689" y="4490"/>
                  </a:lnTo>
                  <a:lnTo>
                    <a:pt x="2976797" y="8216"/>
                  </a:lnTo>
                  <a:lnTo>
                    <a:pt x="3025832" y="13039"/>
                  </a:lnTo>
                  <a:lnTo>
                    <a:pt x="3074765" y="18949"/>
                  </a:lnTo>
                  <a:lnTo>
                    <a:pt x="3123561" y="25936"/>
                  </a:lnTo>
                  <a:lnTo>
                    <a:pt x="3172189" y="33990"/>
                  </a:lnTo>
                  <a:lnTo>
                    <a:pt x="3220616" y="43101"/>
                  </a:lnTo>
                  <a:lnTo>
                    <a:pt x="3268810" y="53259"/>
                  </a:lnTo>
                  <a:lnTo>
                    <a:pt x="3316740" y="64453"/>
                  </a:lnTo>
                  <a:lnTo>
                    <a:pt x="3364372" y="76674"/>
                  </a:lnTo>
                  <a:lnTo>
                    <a:pt x="3411675" y="89911"/>
                  </a:lnTo>
                  <a:lnTo>
                    <a:pt x="3458615" y="104154"/>
                  </a:lnTo>
                  <a:lnTo>
                    <a:pt x="3505162" y="119393"/>
                  </a:lnTo>
                  <a:lnTo>
                    <a:pt x="3551282" y="135618"/>
                  </a:lnTo>
                  <a:lnTo>
                    <a:pt x="3596944" y="152818"/>
                  </a:lnTo>
                  <a:lnTo>
                    <a:pt x="3643388" y="171443"/>
                  </a:lnTo>
                  <a:lnTo>
                    <a:pt x="3689352" y="190964"/>
                  </a:lnTo>
                  <a:lnTo>
                    <a:pt x="3734836" y="211364"/>
                  </a:lnTo>
                  <a:lnTo>
                    <a:pt x="3779840" y="232623"/>
                  </a:lnTo>
                  <a:lnTo>
                    <a:pt x="3824363" y="254723"/>
                  </a:lnTo>
                  <a:lnTo>
                    <a:pt x="3868406" y="277647"/>
                  </a:lnTo>
                  <a:lnTo>
                    <a:pt x="3911968" y="301376"/>
                  </a:lnTo>
                  <a:lnTo>
                    <a:pt x="3955048" y="325892"/>
                  </a:lnTo>
                  <a:lnTo>
                    <a:pt x="3997647" y="351177"/>
                  </a:lnTo>
                  <a:lnTo>
                    <a:pt x="4039764" y="377211"/>
                  </a:lnTo>
                  <a:lnTo>
                    <a:pt x="4081399" y="403978"/>
                  </a:lnTo>
                  <a:lnTo>
                    <a:pt x="4122551" y="431459"/>
                  </a:lnTo>
                  <a:lnTo>
                    <a:pt x="4163221" y="459635"/>
                  </a:lnTo>
                  <a:lnTo>
                    <a:pt x="4203408" y="488489"/>
                  </a:lnTo>
                  <a:lnTo>
                    <a:pt x="4243112" y="518001"/>
                  </a:lnTo>
                  <a:lnTo>
                    <a:pt x="4282332" y="548155"/>
                  </a:lnTo>
                  <a:lnTo>
                    <a:pt x="4321068" y="578931"/>
                  </a:lnTo>
                  <a:lnTo>
                    <a:pt x="4359321" y="610312"/>
                  </a:lnTo>
                  <a:lnTo>
                    <a:pt x="4396970" y="642178"/>
                  </a:lnTo>
                  <a:lnTo>
                    <a:pt x="4434373" y="674813"/>
                  </a:lnTo>
                  <a:lnTo>
                    <a:pt x="4471171" y="707897"/>
                  </a:lnTo>
                  <a:lnTo>
                    <a:pt x="4496128" y="731000"/>
                  </a:lnTo>
                  <a:lnTo>
                    <a:pt x="4496128" y="7000533"/>
                  </a:lnTo>
                  <a:lnTo>
                    <a:pt x="4496358" y="7029632"/>
                  </a:lnTo>
                  <a:close/>
                </a:path>
                <a:path w="4939030" h="8056880">
                  <a:moveTo>
                    <a:pt x="632838" y="963664"/>
                  </a:moveTo>
                  <a:lnTo>
                    <a:pt x="632838" y="4957152"/>
                  </a:lnTo>
                  <a:lnTo>
                    <a:pt x="631417" y="4910722"/>
                  </a:lnTo>
                  <a:lnTo>
                    <a:pt x="628014" y="4864324"/>
                  </a:lnTo>
                  <a:lnTo>
                    <a:pt x="622548" y="4817963"/>
                  </a:lnTo>
                  <a:lnTo>
                    <a:pt x="613913" y="4768197"/>
                  </a:lnTo>
                  <a:lnTo>
                    <a:pt x="602348" y="4719915"/>
                  </a:lnTo>
                  <a:lnTo>
                    <a:pt x="588011" y="4673047"/>
                  </a:lnTo>
                  <a:lnTo>
                    <a:pt x="571064" y="4627521"/>
                  </a:lnTo>
                  <a:lnTo>
                    <a:pt x="551664" y="4583267"/>
                  </a:lnTo>
                  <a:lnTo>
                    <a:pt x="529973" y="4540212"/>
                  </a:lnTo>
                  <a:lnTo>
                    <a:pt x="506149" y="4498287"/>
                  </a:lnTo>
                  <a:lnTo>
                    <a:pt x="480352" y="4457419"/>
                  </a:lnTo>
                  <a:lnTo>
                    <a:pt x="452741" y="4417538"/>
                  </a:lnTo>
                  <a:lnTo>
                    <a:pt x="423477" y="4378573"/>
                  </a:lnTo>
                  <a:lnTo>
                    <a:pt x="392719" y="4340451"/>
                  </a:lnTo>
                  <a:lnTo>
                    <a:pt x="360626" y="4303102"/>
                  </a:lnTo>
                  <a:lnTo>
                    <a:pt x="327358" y="4266455"/>
                  </a:lnTo>
                  <a:lnTo>
                    <a:pt x="293075" y="4230439"/>
                  </a:lnTo>
                  <a:lnTo>
                    <a:pt x="257936" y="4194981"/>
                  </a:lnTo>
                  <a:lnTo>
                    <a:pt x="222101" y="4160012"/>
                  </a:lnTo>
                  <a:lnTo>
                    <a:pt x="185729" y="4125460"/>
                  </a:lnTo>
                  <a:lnTo>
                    <a:pt x="148980" y="4091254"/>
                  </a:lnTo>
                  <a:lnTo>
                    <a:pt x="0" y="3955161"/>
                  </a:lnTo>
                  <a:lnTo>
                    <a:pt x="0" y="870289"/>
                  </a:lnTo>
                  <a:lnTo>
                    <a:pt x="21643" y="873344"/>
                  </a:lnTo>
                  <a:lnTo>
                    <a:pt x="22361" y="873445"/>
                  </a:lnTo>
                  <a:lnTo>
                    <a:pt x="70158" y="881722"/>
                  </a:lnTo>
                  <a:lnTo>
                    <a:pt x="117985" y="891154"/>
                  </a:lnTo>
                  <a:lnTo>
                    <a:pt x="165849" y="901363"/>
                  </a:lnTo>
                  <a:lnTo>
                    <a:pt x="261716" y="922590"/>
                  </a:lnTo>
                  <a:lnTo>
                    <a:pt x="309732" y="932850"/>
                  </a:lnTo>
                  <a:lnTo>
                    <a:pt x="357814" y="942367"/>
                  </a:lnTo>
                  <a:lnTo>
                    <a:pt x="405967" y="950763"/>
                  </a:lnTo>
                  <a:lnTo>
                    <a:pt x="452741" y="957450"/>
                  </a:lnTo>
                  <a:lnTo>
                    <a:pt x="453538" y="957563"/>
                  </a:lnTo>
                  <a:lnTo>
                    <a:pt x="454200" y="957658"/>
                  </a:lnTo>
                  <a:lnTo>
                    <a:pt x="502518" y="962672"/>
                  </a:lnTo>
                  <a:lnTo>
                    <a:pt x="550930" y="965426"/>
                  </a:lnTo>
                  <a:lnTo>
                    <a:pt x="599442" y="965541"/>
                  </a:lnTo>
                  <a:lnTo>
                    <a:pt x="626041" y="964046"/>
                  </a:lnTo>
                  <a:lnTo>
                    <a:pt x="628014" y="963935"/>
                  </a:lnTo>
                  <a:lnTo>
                    <a:pt x="630068" y="963820"/>
                  </a:lnTo>
                  <a:lnTo>
                    <a:pt x="631417" y="963744"/>
                  </a:lnTo>
                  <a:lnTo>
                    <a:pt x="632838" y="963664"/>
                  </a:lnTo>
                  <a:close/>
                </a:path>
                <a:path w="4939030" h="8056880">
                  <a:moveTo>
                    <a:pt x="4938755" y="1223173"/>
                  </a:moveTo>
                  <a:lnTo>
                    <a:pt x="4938755" y="5973924"/>
                  </a:lnTo>
                  <a:lnTo>
                    <a:pt x="4906384" y="5998826"/>
                  </a:lnTo>
                  <a:lnTo>
                    <a:pt x="4870644" y="6028073"/>
                  </a:lnTo>
                  <a:lnTo>
                    <a:pt x="4836070" y="6058332"/>
                  </a:lnTo>
                  <a:lnTo>
                    <a:pt x="4802752" y="6089689"/>
                  </a:lnTo>
                  <a:lnTo>
                    <a:pt x="4770784" y="6122228"/>
                  </a:lnTo>
                  <a:lnTo>
                    <a:pt x="4740255" y="6156033"/>
                  </a:lnTo>
                  <a:lnTo>
                    <a:pt x="4711259" y="6191190"/>
                  </a:lnTo>
                  <a:lnTo>
                    <a:pt x="4683886" y="6227782"/>
                  </a:lnTo>
                  <a:lnTo>
                    <a:pt x="4658228" y="6265895"/>
                  </a:lnTo>
                  <a:lnTo>
                    <a:pt x="4634377" y="6305612"/>
                  </a:lnTo>
                  <a:lnTo>
                    <a:pt x="4610447" y="6351087"/>
                  </a:lnTo>
                  <a:lnTo>
                    <a:pt x="4589357" y="6397544"/>
                  </a:lnTo>
                  <a:lnTo>
                    <a:pt x="4570939" y="6444898"/>
                  </a:lnTo>
                  <a:lnTo>
                    <a:pt x="4555022" y="6493063"/>
                  </a:lnTo>
                  <a:lnTo>
                    <a:pt x="4541438" y="6541954"/>
                  </a:lnTo>
                  <a:lnTo>
                    <a:pt x="4530016" y="6591485"/>
                  </a:lnTo>
                  <a:lnTo>
                    <a:pt x="4520586" y="6641571"/>
                  </a:lnTo>
                  <a:lnTo>
                    <a:pt x="4512980" y="6692127"/>
                  </a:lnTo>
                  <a:lnTo>
                    <a:pt x="4507027" y="6743066"/>
                  </a:lnTo>
                  <a:lnTo>
                    <a:pt x="4502558" y="6794304"/>
                  </a:lnTo>
                  <a:lnTo>
                    <a:pt x="4499403" y="6845756"/>
                  </a:lnTo>
                  <a:lnTo>
                    <a:pt x="4497393" y="6897334"/>
                  </a:lnTo>
                  <a:lnTo>
                    <a:pt x="4496358" y="6948955"/>
                  </a:lnTo>
                  <a:lnTo>
                    <a:pt x="4496128" y="7000533"/>
                  </a:lnTo>
                  <a:lnTo>
                    <a:pt x="4496128" y="731000"/>
                  </a:lnTo>
                  <a:lnTo>
                    <a:pt x="4543313" y="775642"/>
                  </a:lnTo>
                  <a:lnTo>
                    <a:pt x="4578656" y="810266"/>
                  </a:lnTo>
                  <a:lnTo>
                    <a:pt x="4613512" y="845366"/>
                  </a:lnTo>
                  <a:lnTo>
                    <a:pt x="4647883" y="880925"/>
                  </a:lnTo>
                  <a:lnTo>
                    <a:pt x="4681767" y="916925"/>
                  </a:lnTo>
                  <a:lnTo>
                    <a:pt x="4715164" y="953346"/>
                  </a:lnTo>
                  <a:lnTo>
                    <a:pt x="4748074" y="990170"/>
                  </a:lnTo>
                  <a:lnTo>
                    <a:pt x="4780496" y="1027381"/>
                  </a:lnTo>
                  <a:lnTo>
                    <a:pt x="4812432" y="1064958"/>
                  </a:lnTo>
                  <a:lnTo>
                    <a:pt x="4843879" y="1102885"/>
                  </a:lnTo>
                  <a:lnTo>
                    <a:pt x="4874838" y="1141142"/>
                  </a:lnTo>
                  <a:lnTo>
                    <a:pt x="4905309" y="1179712"/>
                  </a:lnTo>
                  <a:lnTo>
                    <a:pt x="4935291" y="1218576"/>
                  </a:lnTo>
                  <a:lnTo>
                    <a:pt x="4938755" y="1223173"/>
                  </a:lnTo>
                  <a:close/>
                </a:path>
                <a:path w="4939030" h="8056880">
                  <a:moveTo>
                    <a:pt x="4501179" y="7308698"/>
                  </a:moveTo>
                  <a:lnTo>
                    <a:pt x="4501179" y="7364996"/>
                  </a:lnTo>
                  <a:lnTo>
                    <a:pt x="4500585" y="7411720"/>
                  </a:lnTo>
                  <a:lnTo>
                    <a:pt x="4499043" y="7462969"/>
                  </a:lnTo>
                  <a:lnTo>
                    <a:pt x="4496358" y="7515447"/>
                  </a:lnTo>
                  <a:lnTo>
                    <a:pt x="4496358" y="7041619"/>
                  </a:lnTo>
                  <a:lnTo>
                    <a:pt x="4497393" y="7102419"/>
                  </a:lnTo>
                  <a:lnTo>
                    <a:pt x="4501179" y="7308698"/>
                  </a:lnTo>
                  <a:close/>
                </a:path>
              </a:pathLst>
            </a:custGeom>
            <a:solidFill>
              <a:srgbClr val="BE8585"/>
            </a:solidFill>
          </p:spPr>
          <p:txBody>
            <a:bodyPr wrap="square" lIns="0" tIns="0" rIns="0" bIns="0" rtlCol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70696" y="0"/>
              <a:ext cx="5817870" cy="3987800"/>
            </a:xfrm>
            <a:custGeom>
              <a:avLst/>
              <a:gdLst/>
              <a:ahLst/>
              <a:cxnLst/>
              <a:rect l="l" t="t" r="r" b="b"/>
              <a:pathLst>
                <a:path w="5817869" h="3987800">
                  <a:moveTo>
                    <a:pt x="5654257" y="494624"/>
                  </a:moveTo>
                  <a:lnTo>
                    <a:pt x="5702917" y="495274"/>
                  </a:lnTo>
                  <a:lnTo>
                    <a:pt x="5751446" y="496996"/>
                  </a:lnTo>
                  <a:lnTo>
                    <a:pt x="5799768" y="500049"/>
                  </a:lnTo>
                  <a:lnTo>
                    <a:pt x="5817302" y="501743"/>
                  </a:lnTo>
                  <a:lnTo>
                    <a:pt x="5817302" y="3987338"/>
                  </a:lnTo>
                  <a:lnTo>
                    <a:pt x="5383808" y="3987338"/>
                  </a:lnTo>
                  <a:lnTo>
                    <a:pt x="5371150" y="3985456"/>
                  </a:lnTo>
                  <a:lnTo>
                    <a:pt x="5325039" y="3977376"/>
                  </a:lnTo>
                  <a:lnTo>
                    <a:pt x="5279398" y="3968193"/>
                  </a:lnTo>
                  <a:lnTo>
                    <a:pt x="5234318" y="3957974"/>
                  </a:lnTo>
                  <a:lnTo>
                    <a:pt x="5189889" y="3946783"/>
                  </a:lnTo>
                  <a:lnTo>
                    <a:pt x="5146200" y="3934687"/>
                  </a:lnTo>
                  <a:lnTo>
                    <a:pt x="5103342" y="3921750"/>
                  </a:lnTo>
                  <a:lnTo>
                    <a:pt x="5061405" y="3908038"/>
                  </a:lnTo>
                  <a:lnTo>
                    <a:pt x="5018935" y="3892999"/>
                  </a:lnTo>
                  <a:lnTo>
                    <a:pt x="4976150" y="3876703"/>
                  </a:lnTo>
                  <a:lnTo>
                    <a:pt x="4933066" y="3859289"/>
                  </a:lnTo>
                  <a:lnTo>
                    <a:pt x="4889693" y="3840899"/>
                  </a:lnTo>
                  <a:lnTo>
                    <a:pt x="4846046" y="3821670"/>
                  </a:lnTo>
                  <a:lnTo>
                    <a:pt x="4802137" y="3801742"/>
                  </a:lnTo>
                  <a:lnTo>
                    <a:pt x="4533905" y="3675314"/>
                  </a:lnTo>
                  <a:lnTo>
                    <a:pt x="4488523" y="3654401"/>
                  </a:lnTo>
                  <a:lnTo>
                    <a:pt x="4442983" y="3633905"/>
                  </a:lnTo>
                  <a:lnTo>
                    <a:pt x="4397297" y="3613966"/>
                  </a:lnTo>
                  <a:lnTo>
                    <a:pt x="4351477" y="3594723"/>
                  </a:lnTo>
                  <a:lnTo>
                    <a:pt x="4305537" y="3576316"/>
                  </a:lnTo>
                  <a:lnTo>
                    <a:pt x="4259490" y="3558884"/>
                  </a:lnTo>
                  <a:lnTo>
                    <a:pt x="4213349" y="3542567"/>
                  </a:lnTo>
                  <a:lnTo>
                    <a:pt x="4167126" y="3527504"/>
                  </a:lnTo>
                  <a:lnTo>
                    <a:pt x="4120834" y="3513835"/>
                  </a:lnTo>
                  <a:lnTo>
                    <a:pt x="4074486" y="3501699"/>
                  </a:lnTo>
                  <a:lnTo>
                    <a:pt x="4028096" y="3491235"/>
                  </a:lnTo>
                  <a:lnTo>
                    <a:pt x="3981675" y="3482584"/>
                  </a:lnTo>
                  <a:lnTo>
                    <a:pt x="3935237" y="3475884"/>
                  </a:lnTo>
                  <a:lnTo>
                    <a:pt x="3889962" y="3471391"/>
                  </a:lnTo>
                  <a:lnTo>
                    <a:pt x="3891055" y="3471391"/>
                  </a:lnTo>
                  <a:lnTo>
                    <a:pt x="3842361" y="3468897"/>
                  </a:lnTo>
                  <a:lnTo>
                    <a:pt x="740433" y="3468897"/>
                  </a:lnTo>
                  <a:lnTo>
                    <a:pt x="738871" y="3445256"/>
                  </a:lnTo>
                  <a:lnTo>
                    <a:pt x="732031" y="3397496"/>
                  </a:lnTo>
                  <a:lnTo>
                    <a:pt x="721837" y="3350935"/>
                  </a:lnTo>
                  <a:lnTo>
                    <a:pt x="708533" y="3305481"/>
                  </a:lnTo>
                  <a:lnTo>
                    <a:pt x="692361" y="3261044"/>
                  </a:lnTo>
                  <a:lnTo>
                    <a:pt x="673564" y="3217531"/>
                  </a:lnTo>
                  <a:lnTo>
                    <a:pt x="652387" y="3174852"/>
                  </a:lnTo>
                  <a:lnTo>
                    <a:pt x="629071" y="3132915"/>
                  </a:lnTo>
                  <a:lnTo>
                    <a:pt x="603862" y="3091628"/>
                  </a:lnTo>
                  <a:lnTo>
                    <a:pt x="577001" y="3050901"/>
                  </a:lnTo>
                  <a:lnTo>
                    <a:pt x="548733" y="3010643"/>
                  </a:lnTo>
                  <a:lnTo>
                    <a:pt x="519300" y="2970761"/>
                  </a:lnTo>
                  <a:lnTo>
                    <a:pt x="488946" y="2931165"/>
                  </a:lnTo>
                  <a:lnTo>
                    <a:pt x="457914" y="2891763"/>
                  </a:lnTo>
                  <a:lnTo>
                    <a:pt x="363185" y="2773810"/>
                  </a:lnTo>
                  <a:lnTo>
                    <a:pt x="331875" y="2734272"/>
                  </a:lnTo>
                  <a:lnTo>
                    <a:pt x="301103" y="2694472"/>
                  </a:lnTo>
                  <a:lnTo>
                    <a:pt x="271114" y="2654319"/>
                  </a:lnTo>
                  <a:lnTo>
                    <a:pt x="242150" y="2613720"/>
                  </a:lnTo>
                  <a:lnTo>
                    <a:pt x="214454" y="2572586"/>
                  </a:lnTo>
                  <a:lnTo>
                    <a:pt x="188271" y="2530823"/>
                  </a:lnTo>
                  <a:lnTo>
                    <a:pt x="163795" y="2488199"/>
                  </a:lnTo>
                  <a:lnTo>
                    <a:pt x="141100" y="2444689"/>
                  </a:lnTo>
                  <a:lnTo>
                    <a:pt x="120169" y="2400350"/>
                  </a:lnTo>
                  <a:lnTo>
                    <a:pt x="100983" y="2355239"/>
                  </a:lnTo>
                  <a:lnTo>
                    <a:pt x="83525" y="2309413"/>
                  </a:lnTo>
                  <a:lnTo>
                    <a:pt x="67776" y="2262931"/>
                  </a:lnTo>
                  <a:lnTo>
                    <a:pt x="53719" y="2215848"/>
                  </a:lnTo>
                  <a:lnTo>
                    <a:pt x="41335" y="2168222"/>
                  </a:lnTo>
                  <a:lnTo>
                    <a:pt x="30607" y="2120111"/>
                  </a:lnTo>
                  <a:lnTo>
                    <a:pt x="21517" y="2071572"/>
                  </a:lnTo>
                  <a:lnTo>
                    <a:pt x="14046" y="2022661"/>
                  </a:lnTo>
                  <a:lnTo>
                    <a:pt x="8177" y="1973437"/>
                  </a:lnTo>
                  <a:lnTo>
                    <a:pt x="3891" y="1923956"/>
                  </a:lnTo>
                  <a:lnTo>
                    <a:pt x="1172" y="1874275"/>
                  </a:lnTo>
                  <a:lnTo>
                    <a:pt x="0" y="1824452"/>
                  </a:lnTo>
                  <a:lnTo>
                    <a:pt x="357" y="1774544"/>
                  </a:lnTo>
                  <a:lnTo>
                    <a:pt x="2226" y="1724609"/>
                  </a:lnTo>
                  <a:lnTo>
                    <a:pt x="5589" y="1674703"/>
                  </a:lnTo>
                  <a:lnTo>
                    <a:pt x="10428" y="1624883"/>
                  </a:lnTo>
                  <a:lnTo>
                    <a:pt x="16725" y="1575208"/>
                  </a:lnTo>
                  <a:lnTo>
                    <a:pt x="24461" y="1525734"/>
                  </a:lnTo>
                  <a:lnTo>
                    <a:pt x="33620" y="1476518"/>
                  </a:lnTo>
                  <a:lnTo>
                    <a:pt x="44182" y="1427617"/>
                  </a:lnTo>
                  <a:lnTo>
                    <a:pt x="56130" y="1379090"/>
                  </a:lnTo>
                  <a:lnTo>
                    <a:pt x="69446" y="1330992"/>
                  </a:lnTo>
                  <a:lnTo>
                    <a:pt x="84112" y="1283382"/>
                  </a:lnTo>
                  <a:lnTo>
                    <a:pt x="100110" y="1236317"/>
                  </a:lnTo>
                  <a:lnTo>
                    <a:pt x="117421" y="1189853"/>
                  </a:lnTo>
                  <a:lnTo>
                    <a:pt x="136663" y="1142327"/>
                  </a:lnTo>
                  <a:lnTo>
                    <a:pt x="157121" y="1095458"/>
                  </a:lnTo>
                  <a:lnTo>
                    <a:pt x="178762" y="1049244"/>
                  </a:lnTo>
                  <a:lnTo>
                    <a:pt x="201554" y="1003687"/>
                  </a:lnTo>
                  <a:lnTo>
                    <a:pt x="225462" y="958788"/>
                  </a:lnTo>
                  <a:lnTo>
                    <a:pt x="250453" y="914546"/>
                  </a:lnTo>
                  <a:lnTo>
                    <a:pt x="276495" y="870962"/>
                  </a:lnTo>
                  <a:lnTo>
                    <a:pt x="303553" y="828037"/>
                  </a:lnTo>
                  <a:lnTo>
                    <a:pt x="331596" y="785771"/>
                  </a:lnTo>
                  <a:lnTo>
                    <a:pt x="360589" y="744164"/>
                  </a:lnTo>
                  <a:lnTo>
                    <a:pt x="390499" y="703218"/>
                  </a:lnTo>
                  <a:lnTo>
                    <a:pt x="421293" y="662933"/>
                  </a:lnTo>
                  <a:lnTo>
                    <a:pt x="452938" y="623308"/>
                  </a:lnTo>
                  <a:lnTo>
                    <a:pt x="485401" y="584346"/>
                  </a:lnTo>
                  <a:lnTo>
                    <a:pt x="518648" y="546045"/>
                  </a:lnTo>
                  <a:lnTo>
                    <a:pt x="552646" y="508407"/>
                  </a:lnTo>
                  <a:lnTo>
                    <a:pt x="561896" y="498555"/>
                  </a:lnTo>
                  <a:lnTo>
                    <a:pt x="5362563" y="498555"/>
                  </a:lnTo>
                  <a:lnTo>
                    <a:pt x="5411284" y="498364"/>
                  </a:lnTo>
                  <a:lnTo>
                    <a:pt x="5605539" y="494788"/>
                  </a:lnTo>
                  <a:lnTo>
                    <a:pt x="5654257" y="494624"/>
                  </a:lnTo>
                  <a:close/>
                </a:path>
                <a:path w="5817869" h="3987800">
                  <a:moveTo>
                    <a:pt x="740433" y="3468897"/>
                  </a:moveTo>
                  <a:lnTo>
                    <a:pt x="3795803" y="3468897"/>
                  </a:lnTo>
                  <a:lnTo>
                    <a:pt x="3749571" y="3471391"/>
                  </a:lnTo>
                  <a:lnTo>
                    <a:pt x="3703241" y="3476542"/>
                  </a:lnTo>
                  <a:lnTo>
                    <a:pt x="3655113" y="3485307"/>
                  </a:lnTo>
                  <a:lnTo>
                    <a:pt x="3608784" y="3497615"/>
                  </a:lnTo>
                  <a:lnTo>
                    <a:pt x="3564143" y="3513219"/>
                  </a:lnTo>
                  <a:lnTo>
                    <a:pt x="3521079" y="3531871"/>
                  </a:lnTo>
                  <a:lnTo>
                    <a:pt x="3479482" y="3553325"/>
                  </a:lnTo>
                  <a:lnTo>
                    <a:pt x="3439243" y="3577333"/>
                  </a:lnTo>
                  <a:lnTo>
                    <a:pt x="3400250" y="3603648"/>
                  </a:lnTo>
                  <a:lnTo>
                    <a:pt x="3362393" y="3632023"/>
                  </a:lnTo>
                  <a:lnTo>
                    <a:pt x="3325562" y="3662209"/>
                  </a:lnTo>
                  <a:lnTo>
                    <a:pt x="3289648" y="3693961"/>
                  </a:lnTo>
                  <a:lnTo>
                    <a:pt x="3254538" y="3727030"/>
                  </a:lnTo>
                  <a:lnTo>
                    <a:pt x="3220124" y="3761170"/>
                  </a:lnTo>
                  <a:lnTo>
                    <a:pt x="3186295" y="3796132"/>
                  </a:lnTo>
                  <a:lnTo>
                    <a:pt x="3152940" y="3831671"/>
                  </a:lnTo>
                  <a:lnTo>
                    <a:pt x="3119950" y="3867538"/>
                  </a:lnTo>
                  <a:lnTo>
                    <a:pt x="3054620" y="3939269"/>
                  </a:lnTo>
                  <a:lnTo>
                    <a:pt x="3022061" y="3974638"/>
                  </a:lnTo>
                  <a:lnTo>
                    <a:pt x="3010119" y="3987338"/>
                  </a:lnTo>
                  <a:lnTo>
                    <a:pt x="664995" y="3987338"/>
                  </a:lnTo>
                  <a:lnTo>
                    <a:pt x="673923" y="3922214"/>
                  </a:lnTo>
                  <a:lnTo>
                    <a:pt x="682791" y="3874953"/>
                  </a:lnTo>
                  <a:lnTo>
                    <a:pt x="692783" y="3827647"/>
                  </a:lnTo>
                  <a:lnTo>
                    <a:pt x="703279" y="3780286"/>
                  </a:lnTo>
                  <a:lnTo>
                    <a:pt x="713658" y="3732858"/>
                  </a:lnTo>
                  <a:lnTo>
                    <a:pt x="723302" y="3685351"/>
                  </a:lnTo>
                  <a:lnTo>
                    <a:pt x="731589" y="3637754"/>
                  </a:lnTo>
                  <a:lnTo>
                    <a:pt x="737900" y="3590055"/>
                  </a:lnTo>
                  <a:lnTo>
                    <a:pt x="741589" y="3542567"/>
                  </a:lnTo>
                  <a:lnTo>
                    <a:pt x="741614" y="3542242"/>
                  </a:lnTo>
                  <a:lnTo>
                    <a:pt x="741910" y="3513835"/>
                  </a:lnTo>
                  <a:lnTo>
                    <a:pt x="742036" y="3501699"/>
                  </a:lnTo>
                  <a:lnTo>
                    <a:pt x="742113" y="3494305"/>
                  </a:lnTo>
                  <a:lnTo>
                    <a:pt x="740433" y="3468897"/>
                  </a:lnTo>
                  <a:close/>
                </a:path>
                <a:path w="5817869" h="3987800">
                  <a:moveTo>
                    <a:pt x="1165371" y="0"/>
                  </a:moveTo>
                  <a:lnTo>
                    <a:pt x="4486743" y="0"/>
                  </a:lnTo>
                  <a:lnTo>
                    <a:pt x="4505134" y="30357"/>
                  </a:lnTo>
                  <a:lnTo>
                    <a:pt x="4530290" y="70082"/>
                  </a:lnTo>
                  <a:lnTo>
                    <a:pt x="4556211" y="108893"/>
                  </a:lnTo>
                  <a:lnTo>
                    <a:pt x="4583035" y="146637"/>
                  </a:lnTo>
                  <a:lnTo>
                    <a:pt x="4610899" y="183167"/>
                  </a:lnTo>
                  <a:lnTo>
                    <a:pt x="4639943" y="218333"/>
                  </a:lnTo>
                  <a:lnTo>
                    <a:pt x="4670304" y="251984"/>
                  </a:lnTo>
                  <a:lnTo>
                    <a:pt x="4702120" y="283971"/>
                  </a:lnTo>
                  <a:lnTo>
                    <a:pt x="4735531" y="314144"/>
                  </a:lnTo>
                  <a:lnTo>
                    <a:pt x="4770673" y="342353"/>
                  </a:lnTo>
                  <a:lnTo>
                    <a:pt x="4807686" y="368450"/>
                  </a:lnTo>
                  <a:lnTo>
                    <a:pt x="4846708" y="392284"/>
                  </a:lnTo>
                  <a:lnTo>
                    <a:pt x="4889837" y="414612"/>
                  </a:lnTo>
                  <a:lnTo>
                    <a:pt x="4934088" y="433677"/>
                  </a:lnTo>
                  <a:lnTo>
                    <a:pt x="4979336" y="449723"/>
                  </a:lnTo>
                  <a:lnTo>
                    <a:pt x="5025460" y="462992"/>
                  </a:lnTo>
                  <a:lnTo>
                    <a:pt x="5072338" y="473728"/>
                  </a:lnTo>
                  <a:lnTo>
                    <a:pt x="5119846" y="482173"/>
                  </a:lnTo>
                  <a:lnTo>
                    <a:pt x="5167862" y="488571"/>
                  </a:lnTo>
                  <a:lnTo>
                    <a:pt x="5216265" y="493165"/>
                  </a:lnTo>
                  <a:lnTo>
                    <a:pt x="5264931" y="496199"/>
                  </a:lnTo>
                  <a:lnTo>
                    <a:pt x="5313737" y="497914"/>
                  </a:lnTo>
                  <a:lnTo>
                    <a:pt x="5362563" y="498555"/>
                  </a:lnTo>
                  <a:lnTo>
                    <a:pt x="561896" y="498555"/>
                  </a:lnTo>
                  <a:lnTo>
                    <a:pt x="622762" y="435122"/>
                  </a:lnTo>
                  <a:lnTo>
                    <a:pt x="658814" y="399475"/>
                  </a:lnTo>
                  <a:lnTo>
                    <a:pt x="695484" y="364493"/>
                  </a:lnTo>
                  <a:lnTo>
                    <a:pt x="732739" y="330176"/>
                  </a:lnTo>
                  <a:lnTo>
                    <a:pt x="770546" y="296524"/>
                  </a:lnTo>
                  <a:lnTo>
                    <a:pt x="808871" y="263539"/>
                  </a:lnTo>
                  <a:lnTo>
                    <a:pt x="847681" y="231221"/>
                  </a:lnTo>
                  <a:lnTo>
                    <a:pt x="886943" y="199569"/>
                  </a:lnTo>
                  <a:lnTo>
                    <a:pt x="926624" y="168585"/>
                  </a:lnTo>
                  <a:lnTo>
                    <a:pt x="966690" y="138270"/>
                  </a:lnTo>
                  <a:lnTo>
                    <a:pt x="1007170" y="108549"/>
                  </a:lnTo>
                  <a:lnTo>
                    <a:pt x="1048000" y="79416"/>
                  </a:lnTo>
                  <a:lnTo>
                    <a:pt x="1089168" y="50850"/>
                  </a:lnTo>
                  <a:lnTo>
                    <a:pt x="1130659" y="22830"/>
                  </a:lnTo>
                  <a:lnTo>
                    <a:pt x="1165371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2884" y="0"/>
              <a:ext cx="4152900" cy="34854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238385"/>
              <a:ext cx="2889885" cy="2049145"/>
            </a:xfrm>
            <a:custGeom>
              <a:avLst/>
              <a:gdLst/>
              <a:ahLst/>
              <a:cxnLst/>
              <a:rect l="l" t="t" r="r" b="b"/>
              <a:pathLst>
                <a:path w="2889885" h="2049145">
                  <a:moveTo>
                    <a:pt x="2399709" y="902588"/>
                  </a:moveTo>
                  <a:lnTo>
                    <a:pt x="129866" y="902588"/>
                  </a:lnTo>
                  <a:lnTo>
                    <a:pt x="176348" y="901466"/>
                  </a:lnTo>
                  <a:lnTo>
                    <a:pt x="222772" y="896793"/>
                  </a:lnTo>
                  <a:lnTo>
                    <a:pt x="270433" y="887414"/>
                  </a:lnTo>
                  <a:lnTo>
                    <a:pt x="315714" y="873360"/>
                  </a:lnTo>
                  <a:lnTo>
                    <a:pt x="358818" y="855085"/>
                  </a:lnTo>
                  <a:lnTo>
                    <a:pt x="399947" y="833043"/>
                  </a:lnTo>
                  <a:lnTo>
                    <a:pt x="439304" y="807688"/>
                  </a:lnTo>
                  <a:lnTo>
                    <a:pt x="477091" y="779475"/>
                  </a:lnTo>
                  <a:lnTo>
                    <a:pt x="513511" y="748858"/>
                  </a:lnTo>
                  <a:lnTo>
                    <a:pt x="548767" y="716290"/>
                  </a:lnTo>
                  <a:lnTo>
                    <a:pt x="583060" y="682226"/>
                  </a:lnTo>
                  <a:lnTo>
                    <a:pt x="616594" y="647120"/>
                  </a:lnTo>
                  <a:lnTo>
                    <a:pt x="649572" y="611426"/>
                  </a:lnTo>
                  <a:lnTo>
                    <a:pt x="714666" y="540090"/>
                  </a:lnTo>
                  <a:lnTo>
                    <a:pt x="747188" y="505357"/>
                  </a:lnTo>
                  <a:lnTo>
                    <a:pt x="782822" y="468724"/>
                  </a:lnTo>
                  <a:lnTo>
                    <a:pt x="819158" y="432892"/>
                  </a:lnTo>
                  <a:lnTo>
                    <a:pt x="856201" y="397936"/>
                  </a:lnTo>
                  <a:lnTo>
                    <a:pt x="893958" y="363932"/>
                  </a:lnTo>
                  <a:lnTo>
                    <a:pt x="932438" y="330957"/>
                  </a:lnTo>
                  <a:lnTo>
                    <a:pt x="971646" y="299086"/>
                  </a:lnTo>
                  <a:lnTo>
                    <a:pt x="1011589" y="268395"/>
                  </a:lnTo>
                  <a:lnTo>
                    <a:pt x="1052275" y="238961"/>
                  </a:lnTo>
                  <a:lnTo>
                    <a:pt x="1093710" y="210859"/>
                  </a:lnTo>
                  <a:lnTo>
                    <a:pt x="1135902" y="184165"/>
                  </a:lnTo>
                  <a:lnTo>
                    <a:pt x="1178857" y="158955"/>
                  </a:lnTo>
                  <a:lnTo>
                    <a:pt x="1222582" y="135306"/>
                  </a:lnTo>
                  <a:lnTo>
                    <a:pt x="1267084" y="113293"/>
                  </a:lnTo>
                  <a:lnTo>
                    <a:pt x="1312370" y="92992"/>
                  </a:lnTo>
                  <a:lnTo>
                    <a:pt x="1358448" y="74479"/>
                  </a:lnTo>
                  <a:lnTo>
                    <a:pt x="1405323" y="57830"/>
                  </a:lnTo>
                  <a:lnTo>
                    <a:pt x="1453003" y="43122"/>
                  </a:lnTo>
                  <a:lnTo>
                    <a:pt x="1501495" y="30430"/>
                  </a:lnTo>
                  <a:lnTo>
                    <a:pt x="1550806" y="19829"/>
                  </a:lnTo>
                  <a:lnTo>
                    <a:pt x="1600942" y="11398"/>
                  </a:lnTo>
                  <a:lnTo>
                    <a:pt x="1638888" y="6640"/>
                  </a:lnTo>
                  <a:lnTo>
                    <a:pt x="1679869" y="3008"/>
                  </a:lnTo>
                  <a:lnTo>
                    <a:pt x="1680417" y="3008"/>
                  </a:lnTo>
                  <a:lnTo>
                    <a:pt x="1721053" y="833"/>
                  </a:lnTo>
                  <a:lnTo>
                    <a:pt x="1764620" y="0"/>
                  </a:lnTo>
                  <a:lnTo>
                    <a:pt x="1809409" y="689"/>
                  </a:lnTo>
                  <a:lnTo>
                    <a:pt x="1855092" y="3008"/>
                  </a:lnTo>
                  <a:lnTo>
                    <a:pt x="1901344" y="7066"/>
                  </a:lnTo>
                  <a:lnTo>
                    <a:pt x="1947839" y="12968"/>
                  </a:lnTo>
                  <a:lnTo>
                    <a:pt x="1994250" y="20823"/>
                  </a:lnTo>
                  <a:lnTo>
                    <a:pt x="2040251" y="30738"/>
                  </a:lnTo>
                  <a:lnTo>
                    <a:pt x="2085516" y="42820"/>
                  </a:lnTo>
                  <a:lnTo>
                    <a:pt x="2129720" y="57177"/>
                  </a:lnTo>
                  <a:lnTo>
                    <a:pt x="2172534" y="73916"/>
                  </a:lnTo>
                  <a:lnTo>
                    <a:pt x="2213635" y="93144"/>
                  </a:lnTo>
                  <a:lnTo>
                    <a:pt x="2252694" y="114970"/>
                  </a:lnTo>
                  <a:lnTo>
                    <a:pt x="2289386" y="139500"/>
                  </a:lnTo>
                  <a:lnTo>
                    <a:pt x="2323385" y="166841"/>
                  </a:lnTo>
                  <a:lnTo>
                    <a:pt x="2354365" y="197102"/>
                  </a:lnTo>
                  <a:lnTo>
                    <a:pt x="2381999" y="230389"/>
                  </a:lnTo>
                  <a:lnTo>
                    <a:pt x="2405961" y="266810"/>
                  </a:lnTo>
                  <a:lnTo>
                    <a:pt x="2425925" y="306473"/>
                  </a:lnTo>
                  <a:lnTo>
                    <a:pt x="2441564" y="349484"/>
                  </a:lnTo>
                  <a:lnTo>
                    <a:pt x="2452554" y="395952"/>
                  </a:lnTo>
                  <a:lnTo>
                    <a:pt x="2457883" y="444510"/>
                  </a:lnTo>
                  <a:lnTo>
                    <a:pt x="2457487" y="493055"/>
                  </a:lnTo>
                  <a:lnTo>
                    <a:pt x="2452617" y="541611"/>
                  </a:lnTo>
                  <a:lnTo>
                    <a:pt x="2444521" y="590200"/>
                  </a:lnTo>
                  <a:lnTo>
                    <a:pt x="2434450" y="638846"/>
                  </a:lnTo>
                  <a:lnTo>
                    <a:pt x="2423653" y="687572"/>
                  </a:lnTo>
                  <a:lnTo>
                    <a:pt x="2413381" y="736402"/>
                  </a:lnTo>
                  <a:lnTo>
                    <a:pt x="2404883" y="785358"/>
                  </a:lnTo>
                  <a:lnTo>
                    <a:pt x="2399409" y="834464"/>
                  </a:lnTo>
                  <a:lnTo>
                    <a:pt x="2398209" y="883743"/>
                  </a:lnTo>
                  <a:lnTo>
                    <a:pt x="2399537" y="900421"/>
                  </a:lnTo>
                  <a:lnTo>
                    <a:pt x="2399620" y="901466"/>
                  </a:lnTo>
                  <a:lnTo>
                    <a:pt x="2399709" y="902588"/>
                  </a:lnTo>
                  <a:close/>
                </a:path>
                <a:path w="2889885" h="2049145">
                  <a:moveTo>
                    <a:pt x="2889491" y="2048614"/>
                  </a:moveTo>
                  <a:lnTo>
                    <a:pt x="0" y="2048614"/>
                  </a:lnTo>
                  <a:lnTo>
                    <a:pt x="0" y="888916"/>
                  </a:lnTo>
                  <a:lnTo>
                    <a:pt x="36824" y="895224"/>
                  </a:lnTo>
                  <a:lnTo>
                    <a:pt x="83350" y="900421"/>
                  </a:lnTo>
                  <a:lnTo>
                    <a:pt x="129866" y="902588"/>
                  </a:lnTo>
                  <a:lnTo>
                    <a:pt x="2399709" y="902588"/>
                  </a:lnTo>
                  <a:lnTo>
                    <a:pt x="2402072" y="932267"/>
                  </a:lnTo>
                  <a:lnTo>
                    <a:pt x="2410657" y="979100"/>
                  </a:lnTo>
                  <a:lnTo>
                    <a:pt x="2423521" y="1024407"/>
                  </a:lnTo>
                  <a:lnTo>
                    <a:pt x="2440223" y="1068355"/>
                  </a:lnTo>
                  <a:lnTo>
                    <a:pt x="2460319" y="1111110"/>
                  </a:lnTo>
                  <a:lnTo>
                    <a:pt x="2483367" y="1152838"/>
                  </a:lnTo>
                  <a:lnTo>
                    <a:pt x="2508923" y="1193706"/>
                  </a:lnTo>
                  <a:lnTo>
                    <a:pt x="2536546" y="1233879"/>
                  </a:lnTo>
                  <a:lnTo>
                    <a:pt x="2565793" y="1273523"/>
                  </a:lnTo>
                  <a:lnTo>
                    <a:pt x="2596220" y="1312805"/>
                  </a:lnTo>
                  <a:lnTo>
                    <a:pt x="2627386" y="1351890"/>
                  </a:lnTo>
                  <a:lnTo>
                    <a:pt x="2658848" y="1390946"/>
                  </a:lnTo>
                  <a:lnTo>
                    <a:pt x="2690163" y="1430137"/>
                  </a:lnTo>
                  <a:lnTo>
                    <a:pt x="2720887" y="1469631"/>
                  </a:lnTo>
                  <a:lnTo>
                    <a:pt x="2750580" y="1509593"/>
                  </a:lnTo>
                  <a:lnTo>
                    <a:pt x="2778798" y="1550189"/>
                  </a:lnTo>
                  <a:lnTo>
                    <a:pt x="2805097" y="1591586"/>
                  </a:lnTo>
                  <a:lnTo>
                    <a:pt x="2828781" y="1633486"/>
                  </a:lnTo>
                  <a:lnTo>
                    <a:pt x="2850147" y="1676518"/>
                  </a:lnTo>
                  <a:lnTo>
                    <a:pt x="2869224" y="1720583"/>
                  </a:lnTo>
                  <a:lnTo>
                    <a:pt x="2886046" y="1765581"/>
                  </a:lnTo>
                  <a:lnTo>
                    <a:pt x="2889491" y="1776399"/>
                  </a:lnTo>
                  <a:lnTo>
                    <a:pt x="2889491" y="2048614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38110"/>
              <a:ext cx="2438697" cy="47488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86601" y="7895236"/>
              <a:ext cx="2057400" cy="2303150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33400" y="2198723"/>
            <a:ext cx="128778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0837" indent="-457200" algn="just" defTabSz="1081088">
              <a:buFont typeface="Arial" panose="020B0604020202020204" pitchFamily="34" charset="0"/>
              <a:buChar char="•"/>
            </a:pPr>
            <a:r>
              <a:rPr lang="es-ES" sz="2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Ley de la Actividad Aseguradora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Gaceta Oficial de la República Bolivariana de   Venezuela </a:t>
            </a:r>
            <a:r>
              <a:rPr lang="es-ES" sz="2800" b="0" i="0" u="none" strike="noStrike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N°</a:t>
            </a:r>
            <a:r>
              <a:rPr lang="es-ES" sz="2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6.770 Extraordinario del 29 de noviembre de 2023. (LAA)</a:t>
            </a:r>
            <a:endParaRPr sz="9500" b="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4653" y="3094382"/>
            <a:ext cx="10728325" cy="5781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800"/>
              </a:lnSpc>
              <a:spcBef>
                <a:spcPts val="100"/>
              </a:spcBef>
            </a:pP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81ABEBBF-75D0-A200-675F-570BA45A225A}"/>
              </a:ext>
            </a:extLst>
          </p:cNvPr>
          <p:cNvSpPr txBox="1">
            <a:spLocks/>
          </p:cNvSpPr>
          <p:nvPr/>
        </p:nvSpPr>
        <p:spPr>
          <a:xfrm>
            <a:off x="650220" y="150427"/>
            <a:ext cx="2016780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VE" sz="2800" spc="-10" dirty="0">
                <a:solidFill>
                  <a:srgbClr val="000000"/>
                </a:solidFill>
              </a:rPr>
              <a:t>UDEASEG</a:t>
            </a:r>
            <a:endParaRPr lang="es-VE" sz="2800" dirty="0"/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747A11F8-4076-FE35-9805-233225E0743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6618"/>
            <a:ext cx="645475" cy="703482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153480E3-02F6-9B44-A446-E446FA1FAD09}"/>
              </a:ext>
            </a:extLst>
          </p:cNvPr>
          <p:cNvSpPr txBox="1"/>
          <p:nvPr/>
        </p:nvSpPr>
        <p:spPr>
          <a:xfrm>
            <a:off x="2209800" y="671417"/>
            <a:ext cx="12816930" cy="12253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7850" b="1" spc="270" dirty="0">
                <a:latin typeface="Times New Roman"/>
                <a:cs typeface="Times New Roman"/>
              </a:rPr>
              <a:t>FUNDAMENTO LEGAL</a:t>
            </a:r>
            <a:endParaRPr sz="7850" dirty="0">
              <a:latin typeface="Times New Roman"/>
              <a:cs typeface="Times New Roman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7D4548E-588B-F7A3-3E5C-285B5E54C5B3}"/>
              </a:ext>
            </a:extLst>
          </p:cNvPr>
          <p:cNvSpPr txBox="1"/>
          <p:nvPr/>
        </p:nvSpPr>
        <p:spPr>
          <a:xfrm>
            <a:off x="2209800" y="3584139"/>
            <a:ext cx="1161010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Normas que Regulan la Autorización y el Ejercicio de la Intermediación de Seguros, Medicina Prepagada y Sociedades de Corretaje de Seguros y Reaseguros: Providencia Administrativa </a:t>
            </a:r>
            <a:r>
              <a:rPr lang="es-VE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N°</a:t>
            </a:r>
            <a:r>
              <a:rPr lang="es-VE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SAA-01-0521-2024 del 29 de agosto de 2024.</a:t>
            </a:r>
            <a:b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Normas que regulan los contratos de seguro y de medicina prepagada. Providencia Administrativa </a:t>
            </a:r>
            <a:r>
              <a:rPr lang="es-E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N°</a:t>
            </a: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SAA-01-0506-2024 del 29 de agosto de 2024.</a:t>
            </a:r>
            <a:b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b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28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Circular SAA-07-0122-2025 del 08 de agosto de 2025: Registro de Agentes de Medicina Prepagada.</a:t>
            </a:r>
            <a:endParaRPr lang="es-VE" sz="2800" dirty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6E0323B7-FA4F-98F6-0EB6-18195E013861}"/>
              </a:ext>
            </a:extLst>
          </p:cNvPr>
          <p:cNvSpPr/>
          <p:nvPr/>
        </p:nvSpPr>
        <p:spPr>
          <a:xfrm>
            <a:off x="1754456" y="3844933"/>
            <a:ext cx="76200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C35CF30-287B-BCC9-C749-3CBCF76328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118" y="6008110"/>
            <a:ext cx="97544" cy="6706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F6437695-ABCF-8177-7380-F9F62F8A79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684" y="7214931"/>
            <a:ext cx="97544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-709" y="4235577"/>
            <a:ext cx="18288000" cy="2343150"/>
          </a:xfrm>
          <a:custGeom>
            <a:avLst/>
            <a:gdLst/>
            <a:ahLst/>
            <a:cxnLst/>
            <a:rect l="l" t="t" r="r" b="b"/>
            <a:pathLst>
              <a:path w="18288000" h="2343150">
                <a:moveTo>
                  <a:pt x="18288000" y="0"/>
                </a:moveTo>
                <a:lnTo>
                  <a:pt x="0" y="0"/>
                </a:lnTo>
                <a:lnTo>
                  <a:pt x="0" y="2342642"/>
                </a:lnTo>
                <a:lnTo>
                  <a:pt x="18288000" y="2342642"/>
                </a:lnTo>
                <a:lnTo>
                  <a:pt x="18288000" y="0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1029" y="4248150"/>
            <a:ext cx="14375765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7000" b="1" spc="-80" dirty="0">
                <a:solidFill>
                  <a:srgbClr val="FFFFFF"/>
                </a:solidFill>
                <a:latin typeface="Arial"/>
                <a:cs typeface="Arial"/>
              </a:rPr>
              <a:t>Desde</a:t>
            </a:r>
            <a:r>
              <a:rPr sz="7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spc="-415" dirty="0">
                <a:solidFill>
                  <a:srgbClr val="FFFFFF"/>
                </a:solidFill>
                <a:latin typeface="Arial"/>
                <a:cs typeface="Arial"/>
              </a:rPr>
              <a:t>su</a:t>
            </a:r>
            <a:r>
              <a:rPr sz="70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spc="-305" dirty="0">
                <a:solidFill>
                  <a:srgbClr val="FFFFFF"/>
                </a:solidFill>
                <a:latin typeface="Arial"/>
                <a:cs typeface="Arial"/>
              </a:rPr>
              <a:t>origen,</a:t>
            </a:r>
            <a:r>
              <a:rPr sz="70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70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7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spc="-280" dirty="0">
                <a:solidFill>
                  <a:srgbClr val="FFFFFF"/>
                </a:solidFill>
                <a:latin typeface="Arial"/>
                <a:cs typeface="Arial"/>
              </a:rPr>
              <a:t>Regulación</a:t>
            </a:r>
            <a:r>
              <a:rPr sz="70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000" b="1" spc="-25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endParaRPr sz="7000" dirty="0">
              <a:latin typeface="Arial"/>
              <a:cs typeface="Arial"/>
            </a:endParaRPr>
          </a:p>
          <a:p>
            <a:pPr marL="5715" algn="ctr">
              <a:lnSpc>
                <a:spcPct val="100000"/>
              </a:lnSpc>
            </a:pPr>
            <a:r>
              <a:rPr sz="7000" b="1" spc="-70" dirty="0">
                <a:solidFill>
                  <a:srgbClr val="FFFFFF"/>
                </a:solidFill>
                <a:latin typeface="Arial"/>
                <a:cs typeface="Arial"/>
              </a:rPr>
              <a:t>Venezuela</a:t>
            </a:r>
            <a:endParaRPr sz="7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45117" y="3072082"/>
            <a:ext cx="15308393" cy="10894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7000" spc="-80" dirty="0">
                <a:solidFill>
                  <a:srgbClr val="011822"/>
                </a:solidFill>
              </a:rPr>
              <a:t>MÓDULO II: </a:t>
            </a:r>
            <a:r>
              <a:rPr sz="7000" spc="-80" dirty="0">
                <a:solidFill>
                  <a:srgbClr val="011822"/>
                </a:solidFill>
              </a:rPr>
              <a:t>MEDICINA</a:t>
            </a:r>
            <a:r>
              <a:rPr sz="7000" spc="-345" dirty="0">
                <a:solidFill>
                  <a:srgbClr val="011822"/>
                </a:solidFill>
              </a:rPr>
              <a:t> </a:t>
            </a:r>
            <a:r>
              <a:rPr sz="7000" spc="-114" dirty="0">
                <a:solidFill>
                  <a:srgbClr val="011822"/>
                </a:solidFill>
              </a:rPr>
              <a:t>P</a:t>
            </a:r>
            <a:r>
              <a:rPr sz="7000" spc="-90" dirty="0">
                <a:solidFill>
                  <a:srgbClr val="011822"/>
                </a:solidFill>
              </a:rPr>
              <a:t>R</a:t>
            </a:r>
            <a:r>
              <a:rPr sz="7000" spc="-105" dirty="0">
                <a:solidFill>
                  <a:srgbClr val="011822"/>
                </a:solidFill>
              </a:rPr>
              <a:t>E</a:t>
            </a:r>
            <a:r>
              <a:rPr sz="7000" spc="-600" dirty="0">
                <a:solidFill>
                  <a:srgbClr val="011822"/>
                </a:solidFill>
              </a:rPr>
              <a:t>P</a:t>
            </a:r>
            <a:r>
              <a:rPr sz="7000" spc="-105" dirty="0">
                <a:solidFill>
                  <a:srgbClr val="011822"/>
                </a:solidFill>
              </a:rPr>
              <a:t>AG</a:t>
            </a:r>
            <a:r>
              <a:rPr sz="7000" spc="-80" dirty="0">
                <a:solidFill>
                  <a:srgbClr val="011822"/>
                </a:solidFill>
              </a:rPr>
              <a:t>A</a:t>
            </a:r>
            <a:r>
              <a:rPr sz="7000" spc="-105" dirty="0">
                <a:solidFill>
                  <a:srgbClr val="011822"/>
                </a:solidFill>
              </a:rPr>
              <a:t>DA</a:t>
            </a:r>
            <a:endParaRPr sz="7000" dirty="0"/>
          </a:p>
        </p:txBody>
      </p:sp>
      <p:grpSp>
        <p:nvGrpSpPr>
          <p:cNvPr id="7" name="object 7"/>
          <p:cNvGrpSpPr/>
          <p:nvPr/>
        </p:nvGrpSpPr>
        <p:grpSpPr>
          <a:xfrm>
            <a:off x="106230" y="5961787"/>
            <a:ext cx="18178145" cy="4281805"/>
            <a:chOff x="106230" y="5961787"/>
            <a:chExt cx="18178145" cy="4281805"/>
          </a:xfrm>
        </p:grpSpPr>
        <p:sp>
          <p:nvSpPr>
            <p:cNvPr id="8" name="object 8"/>
            <p:cNvSpPr/>
            <p:nvPr/>
          </p:nvSpPr>
          <p:spPr>
            <a:xfrm>
              <a:off x="106230" y="6726914"/>
              <a:ext cx="2073910" cy="3516629"/>
            </a:xfrm>
            <a:custGeom>
              <a:avLst/>
              <a:gdLst/>
              <a:ahLst/>
              <a:cxnLst/>
              <a:rect l="l" t="t" r="r" b="b"/>
              <a:pathLst>
                <a:path w="2073910" h="3516629">
                  <a:moveTo>
                    <a:pt x="0" y="0"/>
                  </a:moveTo>
                  <a:lnTo>
                    <a:pt x="0" y="3516263"/>
                  </a:lnTo>
                  <a:lnTo>
                    <a:pt x="2073895" y="3516263"/>
                  </a:lnTo>
                  <a:lnTo>
                    <a:pt x="1162159" y="1961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230" y="7161635"/>
              <a:ext cx="1693545" cy="2869565"/>
            </a:xfrm>
            <a:custGeom>
              <a:avLst/>
              <a:gdLst/>
              <a:ahLst/>
              <a:cxnLst/>
              <a:rect l="l" t="t" r="r" b="b"/>
              <a:pathLst>
                <a:path w="1693545" h="2869565">
                  <a:moveTo>
                    <a:pt x="0" y="0"/>
                  </a:moveTo>
                  <a:lnTo>
                    <a:pt x="0" y="2250813"/>
                  </a:lnTo>
                  <a:lnTo>
                    <a:pt x="360673" y="2869024"/>
                  </a:lnTo>
                  <a:lnTo>
                    <a:pt x="1693185" y="286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6904" y="8301478"/>
              <a:ext cx="2364740" cy="1729739"/>
            </a:xfrm>
            <a:custGeom>
              <a:avLst/>
              <a:gdLst/>
              <a:ahLst/>
              <a:cxnLst/>
              <a:rect l="l" t="t" r="r" b="b"/>
              <a:pathLst>
                <a:path w="2364740" h="1729740">
                  <a:moveTo>
                    <a:pt x="2364450" y="0"/>
                  </a:moveTo>
                  <a:lnTo>
                    <a:pt x="1031964" y="0"/>
                  </a:lnTo>
                  <a:lnTo>
                    <a:pt x="0" y="1729181"/>
                  </a:lnTo>
                  <a:lnTo>
                    <a:pt x="1332511" y="1729181"/>
                  </a:lnTo>
                  <a:lnTo>
                    <a:pt x="2364450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98868" y="8301478"/>
              <a:ext cx="2475230" cy="1941830"/>
            </a:xfrm>
            <a:custGeom>
              <a:avLst/>
              <a:gdLst/>
              <a:ahLst/>
              <a:cxnLst/>
              <a:rect l="l" t="t" r="r" b="b"/>
              <a:pathLst>
                <a:path w="2475229" h="1941829">
                  <a:moveTo>
                    <a:pt x="1332486" y="0"/>
                  </a:moveTo>
                  <a:lnTo>
                    <a:pt x="0" y="0"/>
                  </a:lnTo>
                  <a:lnTo>
                    <a:pt x="661238" y="1120621"/>
                  </a:lnTo>
                  <a:lnTo>
                    <a:pt x="1142131" y="1941700"/>
                  </a:lnTo>
                  <a:lnTo>
                    <a:pt x="2474617" y="1941700"/>
                  </a:lnTo>
                  <a:lnTo>
                    <a:pt x="1332486" y="0"/>
                  </a:lnTo>
                  <a:close/>
                </a:path>
              </a:pathLst>
            </a:custGeom>
            <a:solidFill>
              <a:srgbClr val="011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6230" y="6350183"/>
              <a:ext cx="2304415" cy="3893185"/>
            </a:xfrm>
            <a:custGeom>
              <a:avLst/>
              <a:gdLst/>
              <a:ahLst/>
              <a:cxnLst/>
              <a:rect l="l" t="t" r="r" b="b"/>
              <a:pathLst>
                <a:path w="2304415" h="3893184">
                  <a:moveTo>
                    <a:pt x="0" y="2685452"/>
                  </a:moveTo>
                  <a:lnTo>
                    <a:pt x="0" y="2830386"/>
                  </a:lnTo>
                  <a:lnTo>
                    <a:pt x="430801" y="3564552"/>
                  </a:lnTo>
                  <a:lnTo>
                    <a:pt x="500937" y="3680475"/>
                  </a:lnTo>
                  <a:lnTo>
                    <a:pt x="621165" y="3892994"/>
                  </a:lnTo>
                  <a:lnTo>
                    <a:pt x="711329" y="3892994"/>
                  </a:lnTo>
                  <a:lnTo>
                    <a:pt x="591110" y="3680475"/>
                  </a:lnTo>
                  <a:lnTo>
                    <a:pt x="480901" y="3496927"/>
                  </a:lnTo>
                  <a:lnTo>
                    <a:pt x="0" y="2685452"/>
                  </a:lnTo>
                  <a:close/>
                </a:path>
                <a:path w="2304415" h="3893184">
                  <a:moveTo>
                    <a:pt x="0" y="0"/>
                  </a:moveTo>
                  <a:lnTo>
                    <a:pt x="0" y="144852"/>
                  </a:lnTo>
                  <a:lnTo>
                    <a:pt x="1232312" y="2221777"/>
                  </a:lnTo>
                  <a:lnTo>
                    <a:pt x="1893550" y="3352026"/>
                  </a:lnTo>
                  <a:lnTo>
                    <a:pt x="2214117" y="3892994"/>
                  </a:lnTo>
                  <a:lnTo>
                    <a:pt x="2304290" y="3892994"/>
                  </a:lnTo>
                  <a:lnTo>
                    <a:pt x="1933589" y="3274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15955" y="5961787"/>
              <a:ext cx="2267859" cy="1234987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6514700" y="-15"/>
            <a:ext cx="1773555" cy="2085975"/>
            <a:chOff x="16514700" y="-15"/>
            <a:chExt cx="1773555" cy="2085975"/>
          </a:xfrm>
        </p:grpSpPr>
        <p:sp>
          <p:nvSpPr>
            <p:cNvPr id="15" name="object 15"/>
            <p:cNvSpPr/>
            <p:nvPr/>
          </p:nvSpPr>
          <p:spPr>
            <a:xfrm>
              <a:off x="16514700" y="-15"/>
              <a:ext cx="1773555" cy="2085975"/>
            </a:xfrm>
            <a:custGeom>
              <a:avLst/>
              <a:gdLst/>
              <a:ahLst/>
              <a:cxnLst/>
              <a:rect l="l" t="t" r="r" b="b"/>
              <a:pathLst>
                <a:path w="1773555" h="2085975">
                  <a:moveTo>
                    <a:pt x="187876" y="1377395"/>
                  </a:moveTo>
                  <a:lnTo>
                    <a:pt x="212976" y="1419495"/>
                  </a:lnTo>
                  <a:lnTo>
                    <a:pt x="239279" y="1460417"/>
                  </a:lnTo>
                  <a:lnTo>
                    <a:pt x="266758" y="1500144"/>
                  </a:lnTo>
                  <a:lnTo>
                    <a:pt x="295374" y="1538667"/>
                  </a:lnTo>
                  <a:lnTo>
                    <a:pt x="325090" y="1575974"/>
                  </a:lnTo>
                  <a:lnTo>
                    <a:pt x="355869" y="1612055"/>
                  </a:lnTo>
                  <a:lnTo>
                    <a:pt x="387674" y="1646901"/>
                  </a:lnTo>
                  <a:lnTo>
                    <a:pt x="420467" y="1680499"/>
                  </a:lnTo>
                  <a:lnTo>
                    <a:pt x="454211" y="1712841"/>
                  </a:lnTo>
                  <a:lnTo>
                    <a:pt x="488868" y="1743914"/>
                  </a:lnTo>
                  <a:lnTo>
                    <a:pt x="524401" y="1773710"/>
                  </a:lnTo>
                  <a:lnTo>
                    <a:pt x="560773" y="1802217"/>
                  </a:lnTo>
                  <a:lnTo>
                    <a:pt x="597947" y="1829424"/>
                  </a:lnTo>
                  <a:lnTo>
                    <a:pt x="635884" y="1855322"/>
                  </a:lnTo>
                  <a:lnTo>
                    <a:pt x="674548" y="1879900"/>
                  </a:lnTo>
                  <a:lnTo>
                    <a:pt x="713902" y="1903146"/>
                  </a:lnTo>
                  <a:lnTo>
                    <a:pt x="753907" y="1925052"/>
                  </a:lnTo>
                  <a:lnTo>
                    <a:pt x="794527" y="1945606"/>
                  </a:lnTo>
                  <a:lnTo>
                    <a:pt x="835724" y="1964798"/>
                  </a:lnTo>
                  <a:lnTo>
                    <a:pt x="877461" y="1982617"/>
                  </a:lnTo>
                  <a:lnTo>
                    <a:pt x="919701" y="1999053"/>
                  </a:lnTo>
                  <a:lnTo>
                    <a:pt x="962405" y="2014095"/>
                  </a:lnTo>
                  <a:lnTo>
                    <a:pt x="1005538" y="2027733"/>
                  </a:lnTo>
                  <a:lnTo>
                    <a:pt x="1049061" y="2039957"/>
                  </a:lnTo>
                  <a:lnTo>
                    <a:pt x="1092937" y="2050755"/>
                  </a:lnTo>
                  <a:lnTo>
                    <a:pt x="1137128" y="2060118"/>
                  </a:lnTo>
                  <a:lnTo>
                    <a:pt x="1181598" y="2068034"/>
                  </a:lnTo>
                  <a:lnTo>
                    <a:pt x="1226309" y="2074494"/>
                  </a:lnTo>
                  <a:lnTo>
                    <a:pt x="1271223" y="2079487"/>
                  </a:lnTo>
                  <a:lnTo>
                    <a:pt x="1316304" y="2083002"/>
                  </a:lnTo>
                  <a:lnTo>
                    <a:pt x="1361513" y="2085029"/>
                  </a:lnTo>
                  <a:lnTo>
                    <a:pt x="1406814" y="2085557"/>
                  </a:lnTo>
                  <a:lnTo>
                    <a:pt x="1452170" y="2084576"/>
                  </a:lnTo>
                  <a:lnTo>
                    <a:pt x="1497542" y="2082075"/>
                  </a:lnTo>
                  <a:lnTo>
                    <a:pt x="1542893" y="2078045"/>
                  </a:lnTo>
                  <a:lnTo>
                    <a:pt x="1588186" y="2072473"/>
                  </a:lnTo>
                  <a:lnTo>
                    <a:pt x="1633385" y="2065351"/>
                  </a:lnTo>
                  <a:lnTo>
                    <a:pt x="1678450" y="2056667"/>
                  </a:lnTo>
                  <a:lnTo>
                    <a:pt x="1723346" y="2046411"/>
                  </a:lnTo>
                  <a:lnTo>
                    <a:pt x="1768034" y="2034572"/>
                  </a:lnTo>
                  <a:lnTo>
                    <a:pt x="1773308" y="1385578"/>
                  </a:lnTo>
                  <a:lnTo>
                    <a:pt x="1736850" y="1321974"/>
                  </a:lnTo>
                  <a:lnTo>
                    <a:pt x="1693867" y="1344692"/>
                  </a:lnTo>
                  <a:lnTo>
                    <a:pt x="1650025" y="1364142"/>
                  </a:lnTo>
                  <a:lnTo>
                    <a:pt x="1605470" y="1380366"/>
                  </a:lnTo>
                  <a:lnTo>
                    <a:pt x="1560347" y="1393404"/>
                  </a:lnTo>
                  <a:lnTo>
                    <a:pt x="1514801" y="1403298"/>
                  </a:lnTo>
                  <a:lnTo>
                    <a:pt x="1468977" y="1410088"/>
                  </a:lnTo>
                  <a:lnTo>
                    <a:pt x="1423020" y="1413815"/>
                  </a:lnTo>
                  <a:lnTo>
                    <a:pt x="1377076" y="1414521"/>
                  </a:lnTo>
                  <a:lnTo>
                    <a:pt x="1331289" y="1412245"/>
                  </a:lnTo>
                  <a:lnTo>
                    <a:pt x="1285805" y="1407029"/>
                  </a:lnTo>
                  <a:lnTo>
                    <a:pt x="1240768" y="1398913"/>
                  </a:lnTo>
                  <a:lnTo>
                    <a:pt x="1196324" y="1387940"/>
                  </a:lnTo>
                  <a:lnTo>
                    <a:pt x="1152618" y="1374148"/>
                  </a:lnTo>
                  <a:lnTo>
                    <a:pt x="1109795" y="1357580"/>
                  </a:lnTo>
                  <a:lnTo>
                    <a:pt x="1068000" y="1338276"/>
                  </a:lnTo>
                  <a:lnTo>
                    <a:pt x="1027379" y="1316278"/>
                  </a:lnTo>
                  <a:lnTo>
                    <a:pt x="988076" y="1291625"/>
                  </a:lnTo>
                  <a:lnTo>
                    <a:pt x="950236" y="1264359"/>
                  </a:lnTo>
                  <a:lnTo>
                    <a:pt x="914005" y="1234521"/>
                  </a:lnTo>
                  <a:lnTo>
                    <a:pt x="879528" y="1202151"/>
                  </a:lnTo>
                  <a:lnTo>
                    <a:pt x="846950" y="1167291"/>
                  </a:lnTo>
                  <a:lnTo>
                    <a:pt x="816416" y="1129981"/>
                  </a:lnTo>
                  <a:lnTo>
                    <a:pt x="788071" y="1090262"/>
                  </a:lnTo>
                  <a:lnTo>
                    <a:pt x="762060" y="1048176"/>
                  </a:lnTo>
                  <a:lnTo>
                    <a:pt x="167885" y="11595"/>
                  </a:lnTo>
                  <a:lnTo>
                    <a:pt x="149239" y="46977"/>
                  </a:lnTo>
                  <a:lnTo>
                    <a:pt x="129489" y="87654"/>
                  </a:lnTo>
                  <a:lnTo>
                    <a:pt x="111099" y="128934"/>
                  </a:lnTo>
                  <a:lnTo>
                    <a:pt x="94078" y="170780"/>
                  </a:lnTo>
                  <a:lnTo>
                    <a:pt x="78435" y="213155"/>
                  </a:lnTo>
                  <a:lnTo>
                    <a:pt x="64181" y="256020"/>
                  </a:lnTo>
                  <a:lnTo>
                    <a:pt x="51325" y="299338"/>
                  </a:lnTo>
                  <a:lnTo>
                    <a:pt x="39877" y="343072"/>
                  </a:lnTo>
                  <a:lnTo>
                    <a:pt x="29848" y="387184"/>
                  </a:lnTo>
                  <a:lnTo>
                    <a:pt x="21246" y="431637"/>
                  </a:lnTo>
                  <a:lnTo>
                    <a:pt x="14082" y="476393"/>
                  </a:lnTo>
                  <a:lnTo>
                    <a:pt x="8366" y="521414"/>
                  </a:lnTo>
                  <a:lnTo>
                    <a:pt x="4107" y="566663"/>
                  </a:lnTo>
                  <a:lnTo>
                    <a:pt x="1315" y="612102"/>
                  </a:lnTo>
                  <a:lnTo>
                    <a:pt x="0" y="657695"/>
                  </a:lnTo>
                  <a:lnTo>
                    <a:pt x="171" y="703402"/>
                  </a:lnTo>
                  <a:lnTo>
                    <a:pt x="1840" y="749188"/>
                  </a:lnTo>
                  <a:lnTo>
                    <a:pt x="5015" y="795013"/>
                  </a:lnTo>
                  <a:lnTo>
                    <a:pt x="9706" y="840842"/>
                  </a:lnTo>
                  <a:lnTo>
                    <a:pt x="15923" y="886635"/>
                  </a:lnTo>
                  <a:lnTo>
                    <a:pt x="23676" y="932356"/>
                  </a:lnTo>
                  <a:lnTo>
                    <a:pt x="32975" y="977967"/>
                  </a:lnTo>
                  <a:lnTo>
                    <a:pt x="43830" y="1023430"/>
                  </a:lnTo>
                  <a:lnTo>
                    <a:pt x="56250" y="1068709"/>
                  </a:lnTo>
                  <a:lnTo>
                    <a:pt x="70245" y="1113765"/>
                  </a:lnTo>
                  <a:lnTo>
                    <a:pt x="85825" y="1158560"/>
                  </a:lnTo>
                  <a:lnTo>
                    <a:pt x="103000" y="1203058"/>
                  </a:lnTo>
                  <a:lnTo>
                    <a:pt x="121780" y="1247221"/>
                  </a:lnTo>
                  <a:lnTo>
                    <a:pt x="142175" y="1291011"/>
                  </a:lnTo>
                  <a:lnTo>
                    <a:pt x="164194" y="1334391"/>
                  </a:lnTo>
                  <a:lnTo>
                    <a:pt x="187876" y="1377395"/>
                  </a:lnTo>
                  <a:close/>
                </a:path>
                <a:path w="1773555" h="2085975">
                  <a:moveTo>
                    <a:pt x="167885" y="11595"/>
                  </a:moveTo>
                  <a:lnTo>
                    <a:pt x="762060" y="1048176"/>
                  </a:lnTo>
                  <a:lnTo>
                    <a:pt x="738885" y="1004454"/>
                  </a:lnTo>
                  <a:lnTo>
                    <a:pt x="718934" y="959917"/>
                  </a:lnTo>
                  <a:lnTo>
                    <a:pt x="702169" y="914711"/>
                  </a:lnTo>
                  <a:lnTo>
                    <a:pt x="688552" y="868980"/>
                  </a:lnTo>
                  <a:lnTo>
                    <a:pt x="678045" y="822871"/>
                  </a:lnTo>
                  <a:lnTo>
                    <a:pt x="670609" y="776530"/>
                  </a:lnTo>
                  <a:lnTo>
                    <a:pt x="666206" y="730102"/>
                  </a:lnTo>
                  <a:lnTo>
                    <a:pt x="664799" y="683732"/>
                  </a:lnTo>
                  <a:lnTo>
                    <a:pt x="666349" y="637568"/>
                  </a:lnTo>
                  <a:lnTo>
                    <a:pt x="670817" y="591753"/>
                  </a:lnTo>
                  <a:lnTo>
                    <a:pt x="678166" y="546435"/>
                  </a:lnTo>
                  <a:lnTo>
                    <a:pt x="688358" y="501759"/>
                  </a:lnTo>
                  <a:lnTo>
                    <a:pt x="701354" y="457870"/>
                  </a:lnTo>
                  <a:lnTo>
                    <a:pt x="717117" y="414914"/>
                  </a:lnTo>
                  <a:lnTo>
                    <a:pt x="735607" y="373037"/>
                  </a:lnTo>
                  <a:lnTo>
                    <a:pt x="756788" y="332385"/>
                  </a:lnTo>
                  <a:lnTo>
                    <a:pt x="780620" y="293104"/>
                  </a:lnTo>
                  <a:lnTo>
                    <a:pt x="807066" y="255338"/>
                  </a:lnTo>
                  <a:lnTo>
                    <a:pt x="836087" y="219234"/>
                  </a:lnTo>
                  <a:lnTo>
                    <a:pt x="867645" y="184938"/>
                  </a:lnTo>
                  <a:lnTo>
                    <a:pt x="901703" y="152596"/>
                  </a:lnTo>
                  <a:lnTo>
                    <a:pt x="938221" y="122352"/>
                  </a:lnTo>
                  <a:lnTo>
                    <a:pt x="977163" y="94353"/>
                  </a:lnTo>
                  <a:lnTo>
                    <a:pt x="1018489" y="68744"/>
                  </a:lnTo>
                  <a:lnTo>
                    <a:pt x="979084" y="0"/>
                  </a:lnTo>
                  <a:lnTo>
                    <a:pt x="174261" y="59"/>
                  </a:lnTo>
                  <a:lnTo>
                    <a:pt x="170338" y="6940"/>
                  </a:lnTo>
                  <a:lnTo>
                    <a:pt x="167885" y="1159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4973" y="256603"/>
              <a:ext cx="842263" cy="870140"/>
            </a:xfrm>
            <a:prstGeom prst="rect">
              <a:avLst/>
            </a:prstGeom>
          </p:spPr>
        </p:pic>
      </p:grpSp>
      <p:sp>
        <p:nvSpPr>
          <p:cNvPr id="17" name="object 12">
            <a:extLst>
              <a:ext uri="{FF2B5EF4-FFF2-40B4-BE49-F238E27FC236}">
                <a16:creationId xmlns:a16="http://schemas.microsoft.com/office/drawing/2014/main" id="{DBE640AA-E84C-4903-88EC-24CD616C751C}"/>
              </a:ext>
            </a:extLst>
          </p:cNvPr>
          <p:cNvSpPr txBox="1"/>
          <p:nvPr/>
        </p:nvSpPr>
        <p:spPr>
          <a:xfrm>
            <a:off x="3974098" y="9981057"/>
            <a:ext cx="11930119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-10" dirty="0">
                <a:solidFill>
                  <a:srgbClr val="8E030D"/>
                </a:solidFill>
                <a:latin typeface="Arial"/>
                <a:cs typeface="Arial"/>
              </a:rPr>
              <a:t>Visita nuestro sitio web:</a:t>
            </a:r>
            <a:r>
              <a:rPr lang="en-US" sz="1600" b="1" spc="-1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E030D"/>
                </a:solidFill>
                <a:latin typeface="Arial"/>
                <a:cs typeface="Arial"/>
              </a:rPr>
              <a:t>https://</a:t>
            </a:r>
            <a:r>
              <a:rPr sz="1600" b="1" spc="-10" dirty="0">
                <a:solidFill>
                  <a:srgbClr val="8E030D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www.sudeaseg.gob.ve</a:t>
            </a:r>
            <a:endParaRPr sz="1600" b="1" spc="-10" dirty="0">
              <a:solidFill>
                <a:srgbClr val="8E030D"/>
              </a:solidFill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1FD631E1-EA58-4F8A-859E-35EAADF0E1C6}"/>
              </a:ext>
            </a:extLst>
          </p:cNvPr>
          <p:cNvSpPr txBox="1"/>
          <p:nvPr/>
        </p:nvSpPr>
        <p:spPr>
          <a:xfrm>
            <a:off x="13616674" y="8596417"/>
            <a:ext cx="4798562" cy="100091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s-VE" sz="3200" b="1" i="1" spc="-10" dirty="0">
                <a:solidFill>
                  <a:srgbClr val="011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Facilitadora</a:t>
            </a:r>
            <a:r>
              <a:rPr lang="en-US" sz="3200" b="1" i="1" spc="-10" dirty="0">
                <a:solidFill>
                  <a:srgbClr val="0118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Yeisbellys Alicastro</a:t>
            </a:r>
            <a:endParaRPr sz="3200" b="1" i="1" spc="-10" dirty="0">
              <a:solidFill>
                <a:srgbClr val="0118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478" y="2343023"/>
            <a:ext cx="17405985" cy="6640830"/>
            <a:chOff x="120478" y="2343023"/>
            <a:chExt cx="17405985" cy="66408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478" y="2343023"/>
              <a:ext cx="17405521" cy="66404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34285" y="7310119"/>
              <a:ext cx="2375535" cy="699135"/>
            </a:xfrm>
            <a:custGeom>
              <a:avLst/>
              <a:gdLst/>
              <a:ahLst/>
              <a:cxnLst/>
              <a:rect l="l" t="t" r="r" b="b"/>
              <a:pathLst>
                <a:path w="2375535" h="699134">
                  <a:moveTo>
                    <a:pt x="2012823" y="0"/>
                  </a:moveTo>
                  <a:lnTo>
                    <a:pt x="362712" y="0"/>
                  </a:lnTo>
                  <a:lnTo>
                    <a:pt x="313502" y="3187"/>
                  </a:lnTo>
                  <a:lnTo>
                    <a:pt x="266303" y="12473"/>
                  </a:lnTo>
                  <a:lnTo>
                    <a:pt x="221545" y="27441"/>
                  </a:lnTo>
                  <a:lnTo>
                    <a:pt x="179662" y="47676"/>
                  </a:lnTo>
                  <a:lnTo>
                    <a:pt x="141087" y="72762"/>
                  </a:lnTo>
                  <a:lnTo>
                    <a:pt x="106251" y="102282"/>
                  </a:lnTo>
                  <a:lnTo>
                    <a:pt x="75588" y="135822"/>
                  </a:lnTo>
                  <a:lnTo>
                    <a:pt x="49530" y="172964"/>
                  </a:lnTo>
                  <a:lnTo>
                    <a:pt x="28509" y="213294"/>
                  </a:lnTo>
                  <a:lnTo>
                    <a:pt x="12959" y="256395"/>
                  </a:lnTo>
                  <a:lnTo>
                    <a:pt x="3311" y="301853"/>
                  </a:lnTo>
                  <a:lnTo>
                    <a:pt x="0" y="349249"/>
                  </a:lnTo>
                  <a:lnTo>
                    <a:pt x="3311" y="396649"/>
                  </a:lnTo>
                  <a:lnTo>
                    <a:pt x="12959" y="442113"/>
                  </a:lnTo>
                  <a:lnTo>
                    <a:pt x="28509" y="485225"/>
                  </a:lnTo>
                  <a:lnTo>
                    <a:pt x="49530" y="525568"/>
                  </a:lnTo>
                  <a:lnTo>
                    <a:pt x="75588" y="562725"/>
                  </a:lnTo>
                  <a:lnTo>
                    <a:pt x="106251" y="596280"/>
                  </a:lnTo>
                  <a:lnTo>
                    <a:pt x="141087" y="625816"/>
                  </a:lnTo>
                  <a:lnTo>
                    <a:pt x="179662" y="650917"/>
                  </a:lnTo>
                  <a:lnTo>
                    <a:pt x="221545" y="671165"/>
                  </a:lnTo>
                  <a:lnTo>
                    <a:pt x="266303" y="686143"/>
                  </a:lnTo>
                  <a:lnTo>
                    <a:pt x="313502" y="695436"/>
                  </a:lnTo>
                  <a:lnTo>
                    <a:pt x="362712" y="698626"/>
                  </a:lnTo>
                  <a:lnTo>
                    <a:pt x="2012823" y="698626"/>
                  </a:lnTo>
                  <a:lnTo>
                    <a:pt x="2062032" y="695436"/>
                  </a:lnTo>
                  <a:lnTo>
                    <a:pt x="2109231" y="686143"/>
                  </a:lnTo>
                  <a:lnTo>
                    <a:pt x="2153989" y="671165"/>
                  </a:lnTo>
                  <a:lnTo>
                    <a:pt x="2195872" y="650917"/>
                  </a:lnTo>
                  <a:lnTo>
                    <a:pt x="2234447" y="625816"/>
                  </a:lnTo>
                  <a:lnTo>
                    <a:pt x="2269283" y="596280"/>
                  </a:lnTo>
                  <a:lnTo>
                    <a:pt x="2299946" y="562725"/>
                  </a:lnTo>
                  <a:lnTo>
                    <a:pt x="2326004" y="525568"/>
                  </a:lnTo>
                  <a:lnTo>
                    <a:pt x="2347025" y="485225"/>
                  </a:lnTo>
                  <a:lnTo>
                    <a:pt x="2362575" y="442113"/>
                  </a:lnTo>
                  <a:lnTo>
                    <a:pt x="2372223" y="396649"/>
                  </a:lnTo>
                  <a:lnTo>
                    <a:pt x="2375535" y="349249"/>
                  </a:lnTo>
                  <a:lnTo>
                    <a:pt x="2372223" y="301853"/>
                  </a:lnTo>
                  <a:lnTo>
                    <a:pt x="2362575" y="256395"/>
                  </a:lnTo>
                  <a:lnTo>
                    <a:pt x="2347025" y="213294"/>
                  </a:lnTo>
                  <a:lnTo>
                    <a:pt x="2326005" y="172964"/>
                  </a:lnTo>
                  <a:lnTo>
                    <a:pt x="2299946" y="135822"/>
                  </a:lnTo>
                  <a:lnTo>
                    <a:pt x="2269283" y="102282"/>
                  </a:lnTo>
                  <a:lnTo>
                    <a:pt x="2234447" y="72762"/>
                  </a:lnTo>
                  <a:lnTo>
                    <a:pt x="2195872" y="47676"/>
                  </a:lnTo>
                  <a:lnTo>
                    <a:pt x="2153989" y="27441"/>
                  </a:lnTo>
                  <a:lnTo>
                    <a:pt x="2109231" y="12473"/>
                  </a:lnTo>
                  <a:lnTo>
                    <a:pt x="2062032" y="3187"/>
                  </a:lnTo>
                  <a:lnTo>
                    <a:pt x="2012823" y="0"/>
                  </a:lnTo>
                  <a:close/>
                </a:path>
              </a:pathLst>
            </a:custGeom>
            <a:solidFill>
              <a:srgbClr val="1737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916427" y="7277481"/>
            <a:ext cx="161353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 marR="5080" indent="-337185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Principios</a:t>
            </a:r>
            <a:r>
              <a:rPr sz="23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del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siglo</a:t>
            </a:r>
            <a:r>
              <a:rPr sz="23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XX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4282" y="3543426"/>
            <a:ext cx="1917700" cy="13030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99600"/>
              </a:lnSpc>
              <a:spcBef>
                <a:spcPts val="110"/>
              </a:spcBef>
            </a:pPr>
            <a:r>
              <a:rPr sz="2000" spc="-165" dirty="0">
                <a:latin typeface="Trebuchet MS"/>
                <a:cs typeface="Trebuchet MS"/>
              </a:rPr>
              <a:t>El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70" dirty="0">
                <a:latin typeface="Trebuchet MS"/>
                <a:cs typeface="Trebuchet MS"/>
              </a:rPr>
              <a:t>nacimiento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de</a:t>
            </a:r>
            <a:r>
              <a:rPr sz="2000" spc="-130" dirty="0">
                <a:latin typeface="Trebuchet MS"/>
                <a:cs typeface="Trebuchet MS"/>
              </a:rPr>
              <a:t> </a:t>
            </a:r>
            <a:r>
              <a:rPr sz="2000" spc="-100" dirty="0">
                <a:latin typeface="Trebuchet MS"/>
                <a:cs typeface="Trebuchet MS"/>
              </a:rPr>
              <a:t>un </a:t>
            </a:r>
            <a:r>
              <a:rPr sz="2000" spc="-160" dirty="0">
                <a:latin typeface="Trebuchet MS"/>
                <a:cs typeface="Trebuchet MS"/>
              </a:rPr>
              <a:t>modelo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de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pago </a:t>
            </a:r>
            <a:r>
              <a:rPr sz="2000" spc="-150" dirty="0">
                <a:latin typeface="Trebuchet MS"/>
                <a:cs typeface="Trebuchet MS"/>
              </a:rPr>
              <a:t>adelantado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para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la </a:t>
            </a:r>
            <a:r>
              <a:rPr sz="2000" spc="-10" dirty="0">
                <a:latin typeface="Trebuchet MS"/>
                <a:cs typeface="Trebuchet MS"/>
              </a:rPr>
              <a:t>salud</a:t>
            </a:r>
            <a:r>
              <a:rPr sz="2400" spc="-10" dirty="0"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5105" y="3414775"/>
            <a:ext cx="152971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5080" indent="-14478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Evolución</a:t>
            </a:r>
            <a:r>
              <a:rPr sz="23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Venezuela</a:t>
            </a:r>
            <a:endParaRPr sz="23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7053" y="6814566"/>
            <a:ext cx="235013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2000" spc="-180" dirty="0">
                <a:latin typeface="Trebuchet MS"/>
                <a:cs typeface="Trebuchet MS"/>
              </a:rPr>
              <a:t>En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95" dirty="0">
                <a:latin typeface="Trebuchet MS"/>
                <a:cs typeface="Trebuchet MS"/>
              </a:rPr>
              <a:t>Venezuela,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la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crisis </a:t>
            </a:r>
            <a:r>
              <a:rPr sz="2000" spc="-175" dirty="0">
                <a:latin typeface="Trebuchet MS"/>
                <a:cs typeface="Trebuchet MS"/>
              </a:rPr>
              <a:t>económica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65" dirty="0">
                <a:latin typeface="Trebuchet MS"/>
                <a:cs typeface="Trebuchet MS"/>
              </a:rPr>
              <a:t>y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social </a:t>
            </a:r>
            <a:r>
              <a:rPr sz="2000" spc="-135" dirty="0">
                <a:latin typeface="Trebuchet MS"/>
                <a:cs typeface="Trebuchet MS"/>
              </a:rPr>
              <a:t>impulsó</a:t>
            </a:r>
            <a:r>
              <a:rPr sz="2000" spc="-130" dirty="0">
                <a:latin typeface="Trebuchet MS"/>
                <a:cs typeface="Trebuchet MS"/>
              </a:rPr>
              <a:t> la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50" dirty="0">
                <a:latin typeface="Trebuchet MS"/>
                <a:cs typeface="Trebuchet MS"/>
              </a:rPr>
              <a:t>necesidad</a:t>
            </a:r>
            <a:r>
              <a:rPr sz="2000" spc="-130" dirty="0">
                <a:latin typeface="Trebuchet MS"/>
                <a:cs typeface="Trebuchet MS"/>
              </a:rPr>
              <a:t> de </a:t>
            </a:r>
            <a:r>
              <a:rPr sz="2000" spc="-125" dirty="0">
                <a:latin typeface="Trebuchet MS"/>
                <a:cs typeface="Trebuchet MS"/>
              </a:rPr>
              <a:t>servicios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de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salud </a:t>
            </a:r>
            <a:r>
              <a:rPr sz="2000" spc="-40" dirty="0">
                <a:latin typeface="Trebuchet MS"/>
                <a:cs typeface="Trebuchet MS"/>
              </a:rPr>
              <a:t>privados.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10393" y="7247890"/>
            <a:ext cx="166179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Marco</a:t>
            </a:r>
            <a:r>
              <a:rPr sz="23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23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6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Regulación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95764" y="3574795"/>
            <a:ext cx="2091055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-185" dirty="0">
                <a:latin typeface="Trebuchet MS"/>
                <a:cs typeface="Trebuchet MS"/>
              </a:rPr>
              <a:t>La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95" dirty="0">
                <a:latin typeface="Trebuchet MS"/>
                <a:cs typeface="Trebuchet MS"/>
              </a:rPr>
              <a:t>Ley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de </a:t>
            </a:r>
            <a:r>
              <a:rPr sz="2000" spc="-130" dirty="0">
                <a:latin typeface="Trebuchet MS"/>
                <a:cs typeface="Trebuchet MS"/>
              </a:rPr>
              <a:t>la</a:t>
            </a:r>
            <a:r>
              <a:rPr sz="2000" spc="-170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Actividad </a:t>
            </a:r>
            <a:r>
              <a:rPr sz="2000" spc="-145" dirty="0">
                <a:latin typeface="Trebuchet MS"/>
                <a:cs typeface="Trebuchet MS"/>
              </a:rPr>
              <a:t>Aseguradora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de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60" dirty="0">
                <a:latin typeface="Trebuchet MS"/>
                <a:cs typeface="Trebuchet MS"/>
              </a:rPr>
              <a:t>2010 </a:t>
            </a:r>
            <a:r>
              <a:rPr sz="2000" spc="-180" dirty="0">
                <a:latin typeface="Trebuchet MS"/>
                <a:cs typeface="Trebuchet MS"/>
              </a:rPr>
              <a:t>marcó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40" dirty="0">
                <a:latin typeface="Trebuchet MS"/>
                <a:cs typeface="Trebuchet MS"/>
              </a:rPr>
              <a:t>un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antes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165" dirty="0">
                <a:latin typeface="Trebuchet MS"/>
                <a:cs typeface="Trebuchet MS"/>
              </a:rPr>
              <a:t>y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un </a:t>
            </a:r>
            <a:r>
              <a:rPr sz="2000" spc="-10" dirty="0">
                <a:latin typeface="Trebuchet MS"/>
                <a:cs typeface="Trebuchet MS"/>
              </a:rPr>
              <a:t>después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086968" y="3661028"/>
            <a:ext cx="22136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-10" dirty="0">
                <a:solidFill>
                  <a:srgbClr val="FFFFFF"/>
                </a:solidFill>
                <a:latin typeface="Calibri"/>
                <a:cs typeface="Calibri"/>
              </a:rPr>
              <a:t>Contratos</a:t>
            </a:r>
            <a:r>
              <a:rPr sz="23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3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300" spc="-25" dirty="0">
                <a:solidFill>
                  <a:srgbClr val="FFFFFF"/>
                </a:solidFill>
                <a:latin typeface="Calibri"/>
                <a:cs typeface="Calibri"/>
              </a:rPr>
              <a:t>Tarifas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889230" y="6646926"/>
            <a:ext cx="2633980" cy="1550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2000" spc="-165" dirty="0">
                <a:latin typeface="Trebuchet MS"/>
                <a:cs typeface="Trebuchet MS"/>
              </a:rPr>
              <a:t>Para </a:t>
            </a:r>
            <a:r>
              <a:rPr sz="2000" spc="-130" dirty="0">
                <a:latin typeface="Trebuchet MS"/>
                <a:cs typeface="Trebuchet MS"/>
              </a:rPr>
              <a:t>la</a:t>
            </a:r>
            <a:r>
              <a:rPr sz="2000" spc="-17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regulación,</a:t>
            </a:r>
            <a:r>
              <a:rPr sz="2000" spc="-15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se </a:t>
            </a:r>
            <a:r>
              <a:rPr sz="2000" spc="-155" dirty="0">
                <a:latin typeface="Trebuchet MS"/>
                <a:cs typeface="Trebuchet MS"/>
              </a:rPr>
              <a:t>adaptaron</a:t>
            </a:r>
            <a:r>
              <a:rPr sz="2000" spc="-110" dirty="0">
                <a:latin typeface="Trebuchet MS"/>
                <a:cs typeface="Trebuchet MS"/>
              </a:rPr>
              <a:t> </a:t>
            </a:r>
            <a:r>
              <a:rPr sz="2000" spc="-90" dirty="0">
                <a:latin typeface="Trebuchet MS"/>
                <a:cs typeface="Trebuchet MS"/>
              </a:rPr>
              <a:t>los</a:t>
            </a:r>
            <a:r>
              <a:rPr sz="2000" spc="-114" dirty="0">
                <a:latin typeface="Trebuchet MS"/>
                <a:cs typeface="Trebuchet MS"/>
              </a:rPr>
              <a:t> </a:t>
            </a:r>
            <a:r>
              <a:rPr sz="2000" spc="-145" dirty="0">
                <a:latin typeface="Trebuchet MS"/>
                <a:cs typeface="Trebuchet MS"/>
              </a:rPr>
              <a:t>contratos</a:t>
            </a:r>
            <a:r>
              <a:rPr sz="2000" spc="-110" dirty="0">
                <a:latin typeface="Trebuchet MS"/>
                <a:cs typeface="Trebuchet MS"/>
              </a:rPr>
              <a:t> de </a:t>
            </a:r>
            <a:r>
              <a:rPr sz="2000" spc="-175" dirty="0">
                <a:latin typeface="Trebuchet MS"/>
                <a:cs typeface="Trebuchet MS"/>
              </a:rPr>
              <a:t>medicina</a:t>
            </a:r>
            <a:r>
              <a:rPr sz="2000" spc="-140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prepagada</a:t>
            </a:r>
            <a:r>
              <a:rPr sz="2000" spc="-120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Trebuchet MS"/>
                <a:cs typeface="Trebuchet MS"/>
              </a:rPr>
              <a:t>a</a:t>
            </a:r>
            <a:r>
              <a:rPr sz="2000" spc="-135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las </a:t>
            </a:r>
            <a:r>
              <a:rPr sz="2000" spc="-150" dirty="0">
                <a:latin typeface="Trebuchet MS"/>
                <a:cs typeface="Trebuchet MS"/>
              </a:rPr>
              <a:t>normativas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160" dirty="0">
                <a:latin typeface="Trebuchet MS"/>
                <a:cs typeface="Trebuchet MS"/>
              </a:rPr>
              <a:t>de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30" dirty="0">
                <a:latin typeface="Trebuchet MS"/>
                <a:cs typeface="Trebuchet MS"/>
              </a:rPr>
              <a:t>la</a:t>
            </a:r>
            <a:r>
              <a:rPr sz="2000" spc="-145" dirty="0">
                <a:latin typeface="Trebuchet MS"/>
                <a:cs typeface="Trebuchet MS"/>
              </a:rPr>
              <a:t> </a:t>
            </a:r>
            <a:r>
              <a:rPr sz="2000" spc="-85" dirty="0">
                <a:latin typeface="Trebuchet MS"/>
                <a:cs typeface="Trebuchet MS"/>
              </a:rPr>
              <a:t>actividad </a:t>
            </a:r>
            <a:r>
              <a:rPr sz="2000" spc="-70" dirty="0">
                <a:latin typeface="Trebuchet MS"/>
                <a:cs typeface="Trebuchet MS"/>
              </a:rPr>
              <a:t>aseguradora.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01581" y="2458529"/>
            <a:ext cx="18187035" cy="7828915"/>
            <a:chOff x="101581" y="2458529"/>
            <a:chExt cx="18187035" cy="7828915"/>
          </a:xfrm>
        </p:grpSpPr>
        <p:sp>
          <p:nvSpPr>
            <p:cNvPr id="14" name="object 14"/>
            <p:cNvSpPr/>
            <p:nvPr/>
          </p:nvSpPr>
          <p:spPr>
            <a:xfrm>
              <a:off x="101581" y="8260580"/>
              <a:ext cx="1068705" cy="2026920"/>
            </a:xfrm>
            <a:custGeom>
              <a:avLst/>
              <a:gdLst/>
              <a:ahLst/>
              <a:cxnLst/>
              <a:rect l="l" t="t" r="r" b="b"/>
              <a:pathLst>
                <a:path w="1068705" h="2026920">
                  <a:moveTo>
                    <a:pt x="0" y="0"/>
                  </a:moveTo>
                  <a:lnTo>
                    <a:pt x="0" y="2026417"/>
                  </a:lnTo>
                  <a:lnTo>
                    <a:pt x="1068234" y="2026417"/>
                  </a:lnTo>
                  <a:lnTo>
                    <a:pt x="602357" y="1137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581" y="8512677"/>
              <a:ext cx="878205" cy="1664335"/>
            </a:xfrm>
            <a:custGeom>
              <a:avLst/>
              <a:gdLst/>
              <a:ahLst/>
              <a:cxnLst/>
              <a:rect l="l" t="t" r="r" b="b"/>
              <a:pathLst>
                <a:path w="878205" h="1664334">
                  <a:moveTo>
                    <a:pt x="0" y="0"/>
                  </a:moveTo>
                  <a:lnTo>
                    <a:pt x="0" y="1305263"/>
                  </a:lnTo>
                  <a:lnTo>
                    <a:pt x="186940" y="1663768"/>
                  </a:lnTo>
                  <a:lnTo>
                    <a:pt x="877592" y="1663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8521" y="9173680"/>
              <a:ext cx="1225550" cy="1003300"/>
            </a:xfrm>
            <a:custGeom>
              <a:avLst/>
              <a:gdLst/>
              <a:ahLst/>
              <a:cxnLst/>
              <a:rect l="l" t="t" r="r" b="b"/>
              <a:pathLst>
                <a:path w="1225550" h="1003300">
                  <a:moveTo>
                    <a:pt x="1225515" y="0"/>
                  </a:moveTo>
                  <a:lnTo>
                    <a:pt x="534875" y="0"/>
                  </a:lnTo>
                  <a:lnTo>
                    <a:pt x="0" y="1002764"/>
                  </a:lnTo>
                  <a:lnTo>
                    <a:pt x="690652" y="1002764"/>
                  </a:lnTo>
                  <a:lnTo>
                    <a:pt x="1225515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3397" y="9173680"/>
              <a:ext cx="1276350" cy="1113790"/>
            </a:xfrm>
            <a:custGeom>
              <a:avLst/>
              <a:gdLst/>
              <a:ahLst/>
              <a:cxnLst/>
              <a:rect l="l" t="t" r="r" b="b"/>
              <a:pathLst>
                <a:path w="1276350" h="1113790">
                  <a:moveTo>
                    <a:pt x="690639" y="0"/>
                  </a:moveTo>
                  <a:lnTo>
                    <a:pt x="0" y="0"/>
                  </a:lnTo>
                  <a:lnTo>
                    <a:pt x="585333" y="1113316"/>
                  </a:lnTo>
                  <a:lnTo>
                    <a:pt x="1275944" y="1113316"/>
                  </a:lnTo>
                  <a:lnTo>
                    <a:pt x="690639" y="0"/>
                  </a:lnTo>
                  <a:close/>
                </a:path>
              </a:pathLst>
            </a:custGeom>
            <a:solidFill>
              <a:srgbClr val="011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581" y="8042096"/>
              <a:ext cx="1188085" cy="2245360"/>
            </a:xfrm>
            <a:custGeom>
              <a:avLst/>
              <a:gdLst/>
              <a:ahLst/>
              <a:cxnLst/>
              <a:rect l="l" t="t" r="r" b="b"/>
              <a:pathLst>
                <a:path w="1188085" h="2245359">
                  <a:moveTo>
                    <a:pt x="0" y="1557328"/>
                  </a:moveTo>
                  <a:lnTo>
                    <a:pt x="0" y="1641376"/>
                  </a:lnTo>
                  <a:lnTo>
                    <a:pt x="223288" y="2067124"/>
                  </a:lnTo>
                  <a:lnTo>
                    <a:pt x="259640" y="2134349"/>
                  </a:lnTo>
                  <a:lnTo>
                    <a:pt x="315539" y="2244901"/>
                  </a:lnTo>
                  <a:lnTo>
                    <a:pt x="362272" y="2244901"/>
                  </a:lnTo>
                  <a:lnTo>
                    <a:pt x="306377" y="2134349"/>
                  </a:lnTo>
                  <a:lnTo>
                    <a:pt x="249255" y="2027908"/>
                  </a:lnTo>
                  <a:lnTo>
                    <a:pt x="0" y="1557328"/>
                  </a:lnTo>
                  <a:close/>
                </a:path>
                <a:path w="1188085" h="2245359">
                  <a:moveTo>
                    <a:pt x="0" y="0"/>
                  </a:moveTo>
                  <a:lnTo>
                    <a:pt x="0" y="84015"/>
                  </a:lnTo>
                  <a:lnTo>
                    <a:pt x="638718" y="1288439"/>
                  </a:lnTo>
                  <a:lnTo>
                    <a:pt x="981443" y="1943879"/>
                  </a:lnTo>
                  <a:lnTo>
                    <a:pt x="1140875" y="2244901"/>
                  </a:lnTo>
                  <a:lnTo>
                    <a:pt x="1187533" y="2244901"/>
                  </a:lnTo>
                  <a:lnTo>
                    <a:pt x="1002196" y="1899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91691" y="2458529"/>
              <a:ext cx="806624" cy="63233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8164" y="8339264"/>
              <a:ext cx="801243" cy="85755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536682" y="8223249"/>
              <a:ext cx="622300" cy="882650"/>
            </a:xfrm>
            <a:custGeom>
              <a:avLst/>
              <a:gdLst/>
              <a:ahLst/>
              <a:cxnLst/>
              <a:rect l="l" t="t" r="r" b="b"/>
              <a:pathLst>
                <a:path w="622300" h="882650">
                  <a:moveTo>
                    <a:pt x="622300" y="600837"/>
                  </a:moveTo>
                  <a:lnTo>
                    <a:pt x="616839" y="594995"/>
                  </a:lnTo>
                  <a:lnTo>
                    <a:pt x="602996" y="594995"/>
                  </a:lnTo>
                  <a:lnTo>
                    <a:pt x="597408" y="600837"/>
                  </a:lnTo>
                  <a:lnTo>
                    <a:pt x="597408" y="856703"/>
                  </a:lnTo>
                  <a:lnTo>
                    <a:pt x="25019" y="856703"/>
                  </a:lnTo>
                  <a:lnTo>
                    <a:pt x="25019" y="282194"/>
                  </a:lnTo>
                  <a:lnTo>
                    <a:pt x="21082" y="276733"/>
                  </a:lnTo>
                  <a:lnTo>
                    <a:pt x="13462" y="275082"/>
                  </a:lnTo>
                  <a:lnTo>
                    <a:pt x="12573" y="275082"/>
                  </a:lnTo>
                  <a:lnTo>
                    <a:pt x="5588" y="275082"/>
                  </a:lnTo>
                  <a:lnTo>
                    <a:pt x="0" y="280797"/>
                  </a:lnTo>
                  <a:lnTo>
                    <a:pt x="0" y="859116"/>
                  </a:lnTo>
                  <a:lnTo>
                    <a:pt x="1778" y="868273"/>
                  </a:lnTo>
                  <a:lnTo>
                    <a:pt x="6642" y="875753"/>
                  </a:lnTo>
                  <a:lnTo>
                    <a:pt x="13868" y="880808"/>
                  </a:lnTo>
                  <a:lnTo>
                    <a:pt x="22733" y="882650"/>
                  </a:lnTo>
                  <a:lnTo>
                    <a:pt x="599567" y="882650"/>
                  </a:lnTo>
                  <a:lnTo>
                    <a:pt x="608469" y="880808"/>
                  </a:lnTo>
                  <a:lnTo>
                    <a:pt x="615696" y="875753"/>
                  </a:lnTo>
                  <a:lnTo>
                    <a:pt x="620522" y="868273"/>
                  </a:lnTo>
                  <a:lnTo>
                    <a:pt x="622300" y="859116"/>
                  </a:lnTo>
                  <a:lnTo>
                    <a:pt x="622300" y="600837"/>
                  </a:lnTo>
                  <a:close/>
                </a:path>
                <a:path w="622300" h="882650">
                  <a:moveTo>
                    <a:pt x="622300" y="152908"/>
                  </a:moveTo>
                  <a:lnTo>
                    <a:pt x="620014" y="146812"/>
                  </a:lnTo>
                  <a:lnTo>
                    <a:pt x="615696" y="142494"/>
                  </a:lnTo>
                  <a:lnTo>
                    <a:pt x="614578" y="141351"/>
                  </a:lnTo>
                  <a:lnTo>
                    <a:pt x="580136" y="105752"/>
                  </a:lnTo>
                  <a:lnTo>
                    <a:pt x="580136" y="141351"/>
                  </a:lnTo>
                  <a:lnTo>
                    <a:pt x="486156" y="141351"/>
                  </a:lnTo>
                  <a:lnTo>
                    <a:pt x="485902" y="140970"/>
                  </a:lnTo>
                  <a:lnTo>
                    <a:pt x="485902" y="43688"/>
                  </a:lnTo>
                  <a:lnTo>
                    <a:pt x="580136" y="141351"/>
                  </a:lnTo>
                  <a:lnTo>
                    <a:pt x="580136" y="105752"/>
                  </a:lnTo>
                  <a:lnTo>
                    <a:pt x="520115" y="43688"/>
                  </a:lnTo>
                  <a:lnTo>
                    <a:pt x="502920" y="25908"/>
                  </a:lnTo>
                  <a:lnTo>
                    <a:pt x="484505" y="6858"/>
                  </a:lnTo>
                  <a:lnTo>
                    <a:pt x="480314" y="2413"/>
                  </a:lnTo>
                  <a:lnTo>
                    <a:pt x="474599" y="0"/>
                  </a:lnTo>
                  <a:lnTo>
                    <a:pt x="22733" y="0"/>
                  </a:lnTo>
                  <a:lnTo>
                    <a:pt x="13868" y="1841"/>
                  </a:lnTo>
                  <a:lnTo>
                    <a:pt x="6629" y="6858"/>
                  </a:lnTo>
                  <a:lnTo>
                    <a:pt x="1778" y="14312"/>
                  </a:lnTo>
                  <a:lnTo>
                    <a:pt x="0" y="23495"/>
                  </a:lnTo>
                  <a:lnTo>
                    <a:pt x="0" y="241046"/>
                  </a:lnTo>
                  <a:lnTo>
                    <a:pt x="5588" y="246888"/>
                  </a:lnTo>
                  <a:lnTo>
                    <a:pt x="19431" y="246888"/>
                  </a:lnTo>
                  <a:lnTo>
                    <a:pt x="25019" y="241046"/>
                  </a:lnTo>
                  <a:lnTo>
                    <a:pt x="25019" y="25908"/>
                  </a:lnTo>
                  <a:lnTo>
                    <a:pt x="460883" y="25908"/>
                  </a:lnTo>
                  <a:lnTo>
                    <a:pt x="460997" y="141351"/>
                  </a:lnTo>
                  <a:lnTo>
                    <a:pt x="486410" y="167259"/>
                  </a:lnTo>
                  <a:lnTo>
                    <a:pt x="597408" y="167259"/>
                  </a:lnTo>
                  <a:lnTo>
                    <a:pt x="597408" y="237236"/>
                  </a:lnTo>
                  <a:lnTo>
                    <a:pt x="601218" y="242824"/>
                  </a:lnTo>
                  <a:lnTo>
                    <a:pt x="607187" y="244094"/>
                  </a:lnTo>
                  <a:lnTo>
                    <a:pt x="608507" y="244475"/>
                  </a:lnTo>
                  <a:lnTo>
                    <a:pt x="616839" y="244475"/>
                  </a:lnTo>
                  <a:lnTo>
                    <a:pt x="622300" y="238633"/>
                  </a:lnTo>
                  <a:lnTo>
                    <a:pt x="622300" y="152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6626" y="8354313"/>
              <a:ext cx="359282" cy="1188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96626" y="8509381"/>
              <a:ext cx="114807" cy="11899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728452" y="8528304"/>
              <a:ext cx="295275" cy="83185"/>
            </a:xfrm>
            <a:custGeom>
              <a:avLst/>
              <a:gdLst/>
              <a:ahLst/>
              <a:cxnLst/>
              <a:rect l="l" t="t" r="r" b="b"/>
              <a:pathLst>
                <a:path w="295275" h="83184">
                  <a:moveTo>
                    <a:pt x="295021" y="75438"/>
                  </a:moveTo>
                  <a:lnTo>
                    <a:pt x="292100" y="60960"/>
                  </a:lnTo>
                  <a:lnTo>
                    <a:pt x="286639" y="56896"/>
                  </a:lnTo>
                  <a:lnTo>
                    <a:pt x="14224" y="56896"/>
                  </a:lnTo>
                  <a:lnTo>
                    <a:pt x="8255" y="56896"/>
                  </a:lnTo>
                  <a:lnTo>
                    <a:pt x="2921" y="60960"/>
                  </a:lnTo>
                  <a:lnTo>
                    <a:pt x="0" y="75438"/>
                  </a:lnTo>
                  <a:lnTo>
                    <a:pt x="6096" y="82804"/>
                  </a:lnTo>
                  <a:lnTo>
                    <a:pt x="288925" y="82804"/>
                  </a:lnTo>
                  <a:lnTo>
                    <a:pt x="295021" y="75438"/>
                  </a:lnTo>
                  <a:close/>
                </a:path>
                <a:path w="295275" h="83184">
                  <a:moveTo>
                    <a:pt x="295021" y="7366"/>
                  </a:moveTo>
                  <a:lnTo>
                    <a:pt x="288925" y="0"/>
                  </a:lnTo>
                  <a:lnTo>
                    <a:pt x="14224" y="0"/>
                  </a:lnTo>
                  <a:lnTo>
                    <a:pt x="8255" y="0"/>
                  </a:lnTo>
                  <a:lnTo>
                    <a:pt x="2921" y="4064"/>
                  </a:lnTo>
                  <a:lnTo>
                    <a:pt x="0" y="18542"/>
                  </a:lnTo>
                  <a:lnTo>
                    <a:pt x="6096" y="25908"/>
                  </a:lnTo>
                  <a:lnTo>
                    <a:pt x="286639" y="25908"/>
                  </a:lnTo>
                  <a:lnTo>
                    <a:pt x="292100" y="21844"/>
                  </a:lnTo>
                  <a:lnTo>
                    <a:pt x="295021" y="73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96626" y="8666226"/>
              <a:ext cx="114807" cy="118999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728452" y="8683498"/>
              <a:ext cx="283845" cy="83185"/>
            </a:xfrm>
            <a:custGeom>
              <a:avLst/>
              <a:gdLst/>
              <a:ahLst/>
              <a:cxnLst/>
              <a:rect l="l" t="t" r="r" b="b"/>
              <a:pathLst>
                <a:path w="283845" h="83184">
                  <a:moveTo>
                    <a:pt x="266192" y="7366"/>
                  </a:moveTo>
                  <a:lnTo>
                    <a:pt x="260096" y="0"/>
                  </a:lnTo>
                  <a:lnTo>
                    <a:pt x="14224" y="0"/>
                  </a:lnTo>
                  <a:lnTo>
                    <a:pt x="8382" y="0"/>
                  </a:lnTo>
                  <a:lnTo>
                    <a:pt x="2921" y="4191"/>
                  </a:lnTo>
                  <a:lnTo>
                    <a:pt x="0" y="18542"/>
                  </a:lnTo>
                  <a:lnTo>
                    <a:pt x="6096" y="25781"/>
                  </a:lnTo>
                  <a:lnTo>
                    <a:pt x="257937" y="25781"/>
                  </a:lnTo>
                  <a:lnTo>
                    <a:pt x="263271" y="21844"/>
                  </a:lnTo>
                  <a:lnTo>
                    <a:pt x="266192" y="7366"/>
                  </a:lnTo>
                  <a:close/>
                </a:path>
                <a:path w="283845" h="83184">
                  <a:moveTo>
                    <a:pt x="283337" y="75311"/>
                  </a:moveTo>
                  <a:lnTo>
                    <a:pt x="280416" y="60960"/>
                  </a:lnTo>
                  <a:lnTo>
                    <a:pt x="274955" y="56896"/>
                  </a:lnTo>
                  <a:lnTo>
                    <a:pt x="14224" y="56896"/>
                  </a:lnTo>
                  <a:lnTo>
                    <a:pt x="8255" y="56896"/>
                  </a:lnTo>
                  <a:lnTo>
                    <a:pt x="2921" y="60960"/>
                  </a:lnTo>
                  <a:lnTo>
                    <a:pt x="0" y="75311"/>
                  </a:lnTo>
                  <a:lnTo>
                    <a:pt x="6096" y="82677"/>
                  </a:lnTo>
                  <a:lnTo>
                    <a:pt x="277114" y="82677"/>
                  </a:lnTo>
                  <a:lnTo>
                    <a:pt x="283337" y="75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96626" y="8821420"/>
              <a:ext cx="369570" cy="118872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0943716" y="8426957"/>
              <a:ext cx="329565" cy="619760"/>
            </a:xfrm>
            <a:custGeom>
              <a:avLst/>
              <a:gdLst/>
              <a:ahLst/>
              <a:cxnLst/>
              <a:rect l="l" t="t" r="r" b="b"/>
              <a:pathLst>
                <a:path w="329565" h="619759">
                  <a:moveTo>
                    <a:pt x="283590" y="0"/>
                  </a:moveTo>
                  <a:lnTo>
                    <a:pt x="278510" y="0"/>
                  </a:lnTo>
                  <a:lnTo>
                    <a:pt x="269452" y="1283"/>
                  </a:lnTo>
                  <a:lnTo>
                    <a:pt x="1777" y="538226"/>
                  </a:lnTo>
                  <a:lnTo>
                    <a:pt x="0" y="543941"/>
                  </a:lnTo>
                  <a:lnTo>
                    <a:pt x="0" y="546989"/>
                  </a:lnTo>
                  <a:lnTo>
                    <a:pt x="2412" y="602081"/>
                  </a:lnTo>
                  <a:lnTo>
                    <a:pt x="17144" y="619252"/>
                  </a:lnTo>
                  <a:lnTo>
                    <a:pt x="23240" y="619252"/>
                  </a:lnTo>
                  <a:lnTo>
                    <a:pt x="26797" y="618096"/>
                  </a:lnTo>
                  <a:lnTo>
                    <a:pt x="29717" y="616038"/>
                  </a:lnTo>
                  <a:lnTo>
                    <a:pt x="70244" y="586740"/>
                  </a:lnTo>
                  <a:lnTo>
                    <a:pt x="26669" y="586740"/>
                  </a:lnTo>
                  <a:lnTo>
                    <a:pt x="25273" y="553974"/>
                  </a:lnTo>
                  <a:lnTo>
                    <a:pt x="90211" y="553974"/>
                  </a:lnTo>
                  <a:lnTo>
                    <a:pt x="93951" y="546100"/>
                  </a:lnTo>
                  <a:lnTo>
                    <a:pt x="66166" y="546100"/>
                  </a:lnTo>
                  <a:lnTo>
                    <a:pt x="33781" y="529590"/>
                  </a:lnTo>
                  <a:lnTo>
                    <a:pt x="42544" y="511048"/>
                  </a:lnTo>
                  <a:lnTo>
                    <a:pt x="110596" y="511048"/>
                  </a:lnTo>
                  <a:lnTo>
                    <a:pt x="113733" y="504444"/>
                  </a:lnTo>
                  <a:lnTo>
                    <a:pt x="85978" y="504444"/>
                  </a:lnTo>
                  <a:lnTo>
                    <a:pt x="53466" y="487934"/>
                  </a:lnTo>
                  <a:lnTo>
                    <a:pt x="222757" y="131953"/>
                  </a:lnTo>
                  <a:lnTo>
                    <a:pt x="290790" y="131953"/>
                  </a:lnTo>
                  <a:lnTo>
                    <a:pt x="293930" y="125349"/>
                  </a:lnTo>
                  <a:lnTo>
                    <a:pt x="266191" y="125349"/>
                  </a:lnTo>
                  <a:lnTo>
                    <a:pt x="233679" y="108712"/>
                  </a:lnTo>
                  <a:lnTo>
                    <a:pt x="242442" y="90297"/>
                  </a:lnTo>
                  <a:lnTo>
                    <a:pt x="310594" y="90297"/>
                  </a:lnTo>
                  <a:lnTo>
                    <a:pt x="313733" y="83693"/>
                  </a:lnTo>
                  <a:lnTo>
                    <a:pt x="286003" y="83693"/>
                  </a:lnTo>
                  <a:lnTo>
                    <a:pt x="253491" y="67183"/>
                  </a:lnTo>
                  <a:lnTo>
                    <a:pt x="270890" y="30607"/>
                  </a:lnTo>
                  <a:lnTo>
                    <a:pt x="272287" y="27559"/>
                  </a:lnTo>
                  <a:lnTo>
                    <a:pt x="275335" y="25781"/>
                  </a:lnTo>
                  <a:lnTo>
                    <a:pt x="323764" y="25781"/>
                  </a:lnTo>
                  <a:lnTo>
                    <a:pt x="320930" y="20633"/>
                  </a:lnTo>
                  <a:lnTo>
                    <a:pt x="310387" y="12192"/>
                  </a:lnTo>
                  <a:lnTo>
                    <a:pt x="288543" y="1143"/>
                  </a:lnTo>
                  <a:lnTo>
                    <a:pt x="283590" y="0"/>
                  </a:lnTo>
                  <a:close/>
                </a:path>
                <a:path w="329565" h="619759">
                  <a:moveTo>
                    <a:pt x="90211" y="553974"/>
                  </a:moveTo>
                  <a:lnTo>
                    <a:pt x="25273" y="553974"/>
                  </a:lnTo>
                  <a:lnTo>
                    <a:pt x="52704" y="567944"/>
                  </a:lnTo>
                  <a:lnTo>
                    <a:pt x="26669" y="586740"/>
                  </a:lnTo>
                  <a:lnTo>
                    <a:pt x="70244" y="586740"/>
                  </a:lnTo>
                  <a:lnTo>
                    <a:pt x="73405" y="584454"/>
                  </a:lnTo>
                  <a:lnTo>
                    <a:pt x="75691" y="582676"/>
                  </a:lnTo>
                  <a:lnTo>
                    <a:pt x="77724" y="580390"/>
                  </a:lnTo>
                  <a:lnTo>
                    <a:pt x="78993" y="577596"/>
                  </a:lnTo>
                  <a:lnTo>
                    <a:pt x="90211" y="553974"/>
                  </a:lnTo>
                  <a:close/>
                </a:path>
                <a:path w="329565" h="619759">
                  <a:moveTo>
                    <a:pt x="110596" y="511048"/>
                  </a:moveTo>
                  <a:lnTo>
                    <a:pt x="42544" y="511048"/>
                  </a:lnTo>
                  <a:lnTo>
                    <a:pt x="75056" y="527685"/>
                  </a:lnTo>
                  <a:lnTo>
                    <a:pt x="66166" y="546100"/>
                  </a:lnTo>
                  <a:lnTo>
                    <a:pt x="93951" y="546100"/>
                  </a:lnTo>
                  <a:lnTo>
                    <a:pt x="110596" y="511048"/>
                  </a:lnTo>
                  <a:close/>
                </a:path>
                <a:path w="329565" h="619759">
                  <a:moveTo>
                    <a:pt x="138175" y="414909"/>
                  </a:moveTo>
                  <a:lnTo>
                    <a:pt x="131825" y="414909"/>
                  </a:lnTo>
                  <a:lnTo>
                    <a:pt x="127253" y="417576"/>
                  </a:lnTo>
                  <a:lnTo>
                    <a:pt x="85978" y="504444"/>
                  </a:lnTo>
                  <a:lnTo>
                    <a:pt x="113733" y="504444"/>
                  </a:lnTo>
                  <a:lnTo>
                    <a:pt x="147447" y="433451"/>
                  </a:lnTo>
                  <a:lnTo>
                    <a:pt x="150494" y="427101"/>
                  </a:lnTo>
                  <a:lnTo>
                    <a:pt x="147954" y="419354"/>
                  </a:lnTo>
                  <a:lnTo>
                    <a:pt x="141731" y="416179"/>
                  </a:lnTo>
                  <a:lnTo>
                    <a:pt x="140080" y="415290"/>
                  </a:lnTo>
                  <a:lnTo>
                    <a:pt x="138175" y="414909"/>
                  </a:lnTo>
                  <a:close/>
                </a:path>
                <a:path w="329565" h="619759">
                  <a:moveTo>
                    <a:pt x="290790" y="131953"/>
                  </a:moveTo>
                  <a:lnTo>
                    <a:pt x="222757" y="131953"/>
                  </a:lnTo>
                  <a:lnTo>
                    <a:pt x="255142" y="148463"/>
                  </a:lnTo>
                  <a:lnTo>
                    <a:pt x="148716" y="372618"/>
                  </a:lnTo>
                  <a:lnTo>
                    <a:pt x="145541" y="379095"/>
                  </a:lnTo>
                  <a:lnTo>
                    <a:pt x="148081" y="386842"/>
                  </a:lnTo>
                  <a:lnTo>
                    <a:pt x="154431" y="389890"/>
                  </a:lnTo>
                  <a:lnTo>
                    <a:pt x="156082" y="390779"/>
                  </a:lnTo>
                  <a:lnTo>
                    <a:pt x="157987" y="391287"/>
                  </a:lnTo>
                  <a:lnTo>
                    <a:pt x="164464" y="391287"/>
                  </a:lnTo>
                  <a:lnTo>
                    <a:pt x="168782" y="388620"/>
                  </a:lnTo>
                  <a:lnTo>
                    <a:pt x="170941" y="384048"/>
                  </a:lnTo>
                  <a:lnTo>
                    <a:pt x="290790" y="131953"/>
                  </a:lnTo>
                  <a:close/>
                </a:path>
                <a:path w="329565" h="619759">
                  <a:moveTo>
                    <a:pt x="310594" y="90297"/>
                  </a:moveTo>
                  <a:lnTo>
                    <a:pt x="242442" y="90297"/>
                  </a:lnTo>
                  <a:lnTo>
                    <a:pt x="274954" y="106934"/>
                  </a:lnTo>
                  <a:lnTo>
                    <a:pt x="266191" y="125349"/>
                  </a:lnTo>
                  <a:lnTo>
                    <a:pt x="293930" y="125349"/>
                  </a:lnTo>
                  <a:lnTo>
                    <a:pt x="310594" y="90297"/>
                  </a:lnTo>
                  <a:close/>
                </a:path>
                <a:path w="329565" h="619759">
                  <a:moveTo>
                    <a:pt x="323764" y="25781"/>
                  </a:moveTo>
                  <a:lnTo>
                    <a:pt x="279780" y="25781"/>
                  </a:lnTo>
                  <a:lnTo>
                    <a:pt x="281050" y="26035"/>
                  </a:lnTo>
                  <a:lnTo>
                    <a:pt x="303656" y="37592"/>
                  </a:lnTo>
                  <a:lnTo>
                    <a:pt x="305434" y="42926"/>
                  </a:lnTo>
                  <a:lnTo>
                    <a:pt x="303402" y="47244"/>
                  </a:lnTo>
                  <a:lnTo>
                    <a:pt x="286003" y="83693"/>
                  </a:lnTo>
                  <a:lnTo>
                    <a:pt x="313733" y="83693"/>
                  </a:lnTo>
                  <a:lnTo>
                    <a:pt x="325627" y="58674"/>
                  </a:lnTo>
                  <a:lnTo>
                    <a:pt x="329015" y="45374"/>
                  </a:lnTo>
                  <a:lnTo>
                    <a:pt x="327294" y="32194"/>
                  </a:lnTo>
                  <a:lnTo>
                    <a:pt x="323764" y="25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431643" y="8597898"/>
              <a:ext cx="1856739" cy="1689735"/>
            </a:xfrm>
            <a:custGeom>
              <a:avLst/>
              <a:gdLst/>
              <a:ahLst/>
              <a:cxnLst/>
              <a:rect l="l" t="t" r="r" b="b"/>
              <a:pathLst>
                <a:path w="1856740" h="1689734">
                  <a:moveTo>
                    <a:pt x="674553" y="172414"/>
                  </a:moveTo>
                  <a:lnTo>
                    <a:pt x="632597" y="197169"/>
                  </a:lnTo>
                  <a:lnTo>
                    <a:pt x="591874" y="223205"/>
                  </a:lnTo>
                  <a:lnTo>
                    <a:pt x="552399" y="250491"/>
                  </a:lnTo>
                  <a:lnTo>
                    <a:pt x="514184" y="278984"/>
                  </a:lnTo>
                  <a:lnTo>
                    <a:pt x="477240" y="308644"/>
                  </a:lnTo>
                  <a:lnTo>
                    <a:pt x="441579" y="339431"/>
                  </a:lnTo>
                  <a:lnTo>
                    <a:pt x="407212" y="371303"/>
                  </a:lnTo>
                  <a:lnTo>
                    <a:pt x="374150" y="404220"/>
                  </a:lnTo>
                  <a:lnTo>
                    <a:pt x="342404" y="438141"/>
                  </a:lnTo>
                  <a:lnTo>
                    <a:pt x="311987" y="473024"/>
                  </a:lnTo>
                  <a:lnTo>
                    <a:pt x="282909" y="508829"/>
                  </a:lnTo>
                  <a:lnTo>
                    <a:pt x="255181" y="545514"/>
                  </a:lnTo>
                  <a:lnTo>
                    <a:pt x="228816" y="583040"/>
                  </a:lnTo>
                  <a:lnTo>
                    <a:pt x="203824" y="621365"/>
                  </a:lnTo>
                  <a:lnTo>
                    <a:pt x="180217" y="660448"/>
                  </a:lnTo>
                  <a:lnTo>
                    <a:pt x="158006" y="700249"/>
                  </a:lnTo>
                  <a:lnTo>
                    <a:pt x="137202" y="740726"/>
                  </a:lnTo>
                  <a:lnTo>
                    <a:pt x="117817" y="781838"/>
                  </a:lnTo>
                  <a:lnTo>
                    <a:pt x="99863" y="823545"/>
                  </a:lnTo>
                  <a:lnTo>
                    <a:pt x="83350" y="865806"/>
                  </a:lnTo>
                  <a:lnTo>
                    <a:pt x="68289" y="908579"/>
                  </a:lnTo>
                  <a:lnTo>
                    <a:pt x="54693" y="951825"/>
                  </a:lnTo>
                  <a:lnTo>
                    <a:pt x="42573" y="995501"/>
                  </a:lnTo>
                  <a:lnTo>
                    <a:pt x="31939" y="1039568"/>
                  </a:lnTo>
                  <a:lnTo>
                    <a:pt x="22804" y="1083983"/>
                  </a:lnTo>
                  <a:lnTo>
                    <a:pt x="15178" y="1128707"/>
                  </a:lnTo>
                  <a:lnTo>
                    <a:pt x="9074" y="1173699"/>
                  </a:lnTo>
                  <a:lnTo>
                    <a:pt x="4502" y="1218917"/>
                  </a:lnTo>
                  <a:lnTo>
                    <a:pt x="1473" y="1264320"/>
                  </a:lnTo>
                  <a:lnTo>
                    <a:pt x="0" y="1309869"/>
                  </a:lnTo>
                  <a:lnTo>
                    <a:pt x="92" y="1355521"/>
                  </a:lnTo>
                  <a:lnTo>
                    <a:pt x="1763" y="1401236"/>
                  </a:lnTo>
                  <a:lnTo>
                    <a:pt x="5023" y="1446973"/>
                  </a:lnTo>
                  <a:lnTo>
                    <a:pt x="9883" y="1492691"/>
                  </a:lnTo>
                  <a:lnTo>
                    <a:pt x="16355" y="1538349"/>
                  </a:lnTo>
                  <a:lnTo>
                    <a:pt x="24425" y="1583765"/>
                  </a:lnTo>
                  <a:lnTo>
                    <a:pt x="34180" y="1629322"/>
                  </a:lnTo>
                  <a:lnTo>
                    <a:pt x="45556" y="1674556"/>
                  </a:lnTo>
                  <a:lnTo>
                    <a:pt x="691032" y="1689122"/>
                  </a:lnTo>
                  <a:lnTo>
                    <a:pt x="730330" y="1666889"/>
                  </a:lnTo>
                  <a:lnTo>
                    <a:pt x="708538" y="1625152"/>
                  </a:lnTo>
                  <a:lnTo>
                    <a:pt x="689867" y="1582628"/>
                  </a:lnTo>
                  <a:lnTo>
                    <a:pt x="674280" y="1539456"/>
                  </a:lnTo>
                  <a:lnTo>
                    <a:pt x="661735" y="1495777"/>
                  </a:lnTo>
                  <a:lnTo>
                    <a:pt x="652196" y="1451729"/>
                  </a:lnTo>
                  <a:lnTo>
                    <a:pt x="645623" y="1407453"/>
                  </a:lnTo>
                  <a:lnTo>
                    <a:pt x="641977" y="1363087"/>
                  </a:lnTo>
                  <a:lnTo>
                    <a:pt x="641220" y="1318770"/>
                  </a:lnTo>
                  <a:lnTo>
                    <a:pt x="643312" y="1274644"/>
                  </a:lnTo>
                  <a:lnTo>
                    <a:pt x="648197" y="1231012"/>
                  </a:lnTo>
                  <a:lnTo>
                    <a:pt x="655891" y="1187516"/>
                  </a:lnTo>
                  <a:lnTo>
                    <a:pt x="666300" y="1144794"/>
                  </a:lnTo>
                  <a:lnTo>
                    <a:pt x="679403" y="1102819"/>
                  </a:lnTo>
                  <a:lnTo>
                    <a:pt x="695161" y="1061731"/>
                  </a:lnTo>
                  <a:lnTo>
                    <a:pt x="713537" y="1021668"/>
                  </a:lnTo>
                  <a:lnTo>
                    <a:pt x="734491" y="982771"/>
                  </a:lnTo>
                  <a:lnTo>
                    <a:pt x="757983" y="945179"/>
                  </a:lnTo>
                  <a:lnTo>
                    <a:pt x="783976" y="909032"/>
                  </a:lnTo>
                  <a:lnTo>
                    <a:pt x="812431" y="874468"/>
                  </a:lnTo>
                  <a:lnTo>
                    <a:pt x="843309" y="841627"/>
                  </a:lnTo>
                  <a:lnTo>
                    <a:pt x="876570" y="810649"/>
                  </a:lnTo>
                  <a:lnTo>
                    <a:pt x="912177" y="781672"/>
                  </a:lnTo>
                  <a:lnTo>
                    <a:pt x="950089" y="754838"/>
                  </a:lnTo>
                  <a:lnTo>
                    <a:pt x="990270" y="730284"/>
                  </a:lnTo>
                  <a:lnTo>
                    <a:pt x="1856343" y="240290"/>
                  </a:lnTo>
                  <a:lnTo>
                    <a:pt x="1856340" y="109326"/>
                  </a:lnTo>
                  <a:lnTo>
                    <a:pt x="1791698" y="83204"/>
                  </a:lnTo>
                  <a:lnTo>
                    <a:pt x="1748920" y="68159"/>
                  </a:lnTo>
                  <a:lnTo>
                    <a:pt x="1705670" y="54578"/>
                  </a:lnTo>
                  <a:lnTo>
                    <a:pt x="1661988" y="42473"/>
                  </a:lnTo>
                  <a:lnTo>
                    <a:pt x="1617916" y="31854"/>
                  </a:lnTo>
                  <a:lnTo>
                    <a:pt x="1573494" y="22733"/>
                  </a:lnTo>
                  <a:lnTo>
                    <a:pt x="1528763" y="15122"/>
                  </a:lnTo>
                  <a:lnTo>
                    <a:pt x="1483765" y="9032"/>
                  </a:lnTo>
                  <a:lnTo>
                    <a:pt x="1438539" y="4474"/>
                  </a:lnTo>
                  <a:lnTo>
                    <a:pt x="1393128" y="1459"/>
                  </a:lnTo>
                  <a:lnTo>
                    <a:pt x="1347571" y="0"/>
                  </a:lnTo>
                  <a:lnTo>
                    <a:pt x="1301910" y="106"/>
                  </a:lnTo>
                  <a:lnTo>
                    <a:pt x="1256186" y="1790"/>
                  </a:lnTo>
                  <a:lnTo>
                    <a:pt x="1210440" y="5062"/>
                  </a:lnTo>
                  <a:lnTo>
                    <a:pt x="1164711" y="9935"/>
                  </a:lnTo>
                  <a:lnTo>
                    <a:pt x="1119043" y="16419"/>
                  </a:lnTo>
                  <a:lnTo>
                    <a:pt x="1073474" y="24526"/>
                  </a:lnTo>
                  <a:lnTo>
                    <a:pt x="1028047" y="34267"/>
                  </a:lnTo>
                  <a:lnTo>
                    <a:pt x="982802" y="45654"/>
                  </a:lnTo>
                  <a:lnTo>
                    <a:pt x="937780" y="58698"/>
                  </a:lnTo>
                  <a:lnTo>
                    <a:pt x="893022" y="73409"/>
                  </a:lnTo>
                  <a:lnTo>
                    <a:pt x="848569" y="89800"/>
                  </a:lnTo>
                  <a:lnTo>
                    <a:pt x="804461" y="107882"/>
                  </a:lnTo>
                  <a:lnTo>
                    <a:pt x="760740" y="127667"/>
                  </a:lnTo>
                  <a:lnTo>
                    <a:pt x="717447" y="149164"/>
                  </a:lnTo>
                  <a:lnTo>
                    <a:pt x="674553" y="172414"/>
                  </a:lnTo>
                  <a:close/>
                </a:path>
                <a:path w="1856740" h="1689734">
                  <a:moveTo>
                    <a:pt x="1856343" y="240290"/>
                  </a:moveTo>
                  <a:lnTo>
                    <a:pt x="990270" y="730284"/>
                  </a:lnTo>
                  <a:lnTo>
                    <a:pt x="1032018" y="708485"/>
                  </a:lnTo>
                  <a:lnTo>
                    <a:pt x="1074552" y="689806"/>
                  </a:lnTo>
                  <a:lnTo>
                    <a:pt x="1117731" y="674208"/>
                  </a:lnTo>
                  <a:lnTo>
                    <a:pt x="1161417" y="661652"/>
                  </a:lnTo>
                  <a:lnTo>
                    <a:pt x="1205471" y="652099"/>
                  </a:lnTo>
                  <a:lnTo>
                    <a:pt x="1249752" y="645512"/>
                  </a:lnTo>
                  <a:lnTo>
                    <a:pt x="1294121" y="641851"/>
                  </a:lnTo>
                  <a:lnTo>
                    <a:pt x="1338440" y="641078"/>
                  </a:lnTo>
                  <a:lnTo>
                    <a:pt x="1382568" y="643154"/>
                  </a:lnTo>
                  <a:lnTo>
                    <a:pt x="1426367" y="648040"/>
                  </a:lnTo>
                  <a:lnTo>
                    <a:pt x="1469697" y="655698"/>
                  </a:lnTo>
                  <a:lnTo>
                    <a:pt x="1512419" y="666089"/>
                  </a:lnTo>
                  <a:lnTo>
                    <a:pt x="1554392" y="679175"/>
                  </a:lnTo>
                  <a:lnTo>
                    <a:pt x="1595479" y="694917"/>
                  </a:lnTo>
                  <a:lnTo>
                    <a:pt x="1635540" y="713276"/>
                  </a:lnTo>
                  <a:lnTo>
                    <a:pt x="1674435" y="734213"/>
                  </a:lnTo>
                  <a:lnTo>
                    <a:pt x="1712024" y="757691"/>
                  </a:lnTo>
                  <a:lnTo>
                    <a:pt x="1748170" y="783670"/>
                  </a:lnTo>
                  <a:lnTo>
                    <a:pt x="1782731" y="812111"/>
                  </a:lnTo>
                  <a:lnTo>
                    <a:pt x="1815570" y="842977"/>
                  </a:lnTo>
                  <a:lnTo>
                    <a:pt x="1846545" y="876229"/>
                  </a:lnTo>
                  <a:lnTo>
                    <a:pt x="1856358" y="888284"/>
                  </a:lnTo>
                  <a:lnTo>
                    <a:pt x="1856343" y="240290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687800" y="8785223"/>
              <a:ext cx="1600200" cy="1501775"/>
            </a:xfrm>
            <a:prstGeom prst="rect">
              <a:avLst/>
            </a:prstGeom>
          </p:spPr>
        </p:pic>
      </p:grpSp>
      <p:sp>
        <p:nvSpPr>
          <p:cNvPr id="31" name="object 31"/>
          <p:cNvSpPr/>
          <p:nvPr/>
        </p:nvSpPr>
        <p:spPr>
          <a:xfrm>
            <a:off x="0" y="487578"/>
            <a:ext cx="18288000" cy="1073150"/>
          </a:xfrm>
          <a:custGeom>
            <a:avLst/>
            <a:gdLst/>
            <a:ahLst/>
            <a:cxnLst/>
            <a:rect l="l" t="t" r="r" b="b"/>
            <a:pathLst>
              <a:path w="18288000" h="1073150">
                <a:moveTo>
                  <a:pt x="0" y="0"/>
                </a:moveTo>
                <a:lnTo>
                  <a:pt x="0" y="1072997"/>
                </a:lnTo>
                <a:lnTo>
                  <a:pt x="18288000" y="1072997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5962" rIns="0" bIns="0" rtlCol="0">
            <a:spAutoFit/>
          </a:bodyPr>
          <a:lstStyle/>
          <a:p>
            <a:pPr marL="2141220">
              <a:lnSpc>
                <a:spcPct val="100000"/>
              </a:lnSpc>
              <a:spcBef>
                <a:spcPts val="100"/>
              </a:spcBef>
            </a:pPr>
            <a:r>
              <a:rPr sz="4400" spc="-225" dirty="0"/>
              <a:t>Evolución</a:t>
            </a:r>
            <a:r>
              <a:rPr sz="4400" spc="-85" dirty="0"/>
              <a:t> </a:t>
            </a:r>
            <a:r>
              <a:rPr sz="4400" dirty="0"/>
              <a:t>de</a:t>
            </a:r>
            <a:r>
              <a:rPr sz="4400" spc="-305" dirty="0"/>
              <a:t> </a:t>
            </a:r>
            <a:r>
              <a:rPr sz="4400" dirty="0"/>
              <a:t>la</a:t>
            </a:r>
            <a:r>
              <a:rPr sz="4400" spc="-204" dirty="0"/>
              <a:t> </a:t>
            </a:r>
            <a:r>
              <a:rPr sz="4400" spc="-155" dirty="0"/>
              <a:t>Medicina</a:t>
            </a:r>
            <a:r>
              <a:rPr sz="4400" spc="-150" dirty="0"/>
              <a:t> </a:t>
            </a:r>
            <a:r>
              <a:rPr sz="4400" spc="-100" dirty="0"/>
              <a:t>Prepagada</a:t>
            </a:r>
            <a:r>
              <a:rPr sz="4400" spc="-195" dirty="0"/>
              <a:t> </a:t>
            </a:r>
            <a:r>
              <a:rPr sz="4400" dirty="0"/>
              <a:t>en</a:t>
            </a:r>
            <a:r>
              <a:rPr sz="4400" spc="-155" dirty="0"/>
              <a:t> </a:t>
            </a:r>
            <a:r>
              <a:rPr sz="4400" spc="-65" dirty="0"/>
              <a:t>Venezuela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30008" y="2930398"/>
            <a:ext cx="1053401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Es</a:t>
            </a:r>
            <a:r>
              <a:rPr sz="4000" spc="6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un</a:t>
            </a:r>
            <a:r>
              <a:rPr sz="4000" spc="67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sistema</a:t>
            </a:r>
            <a:r>
              <a:rPr sz="4000" b="1" spc="6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4000" b="1" spc="6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salud</a:t>
            </a:r>
            <a:r>
              <a:rPr sz="4000" b="1" spc="6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privado</a:t>
            </a:r>
            <a:r>
              <a:rPr sz="4000" b="1" spc="68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donde</a:t>
            </a:r>
            <a:r>
              <a:rPr sz="4000" spc="6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las 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personas</a:t>
            </a:r>
            <a:r>
              <a:rPr sz="4000" spc="82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acceden</a:t>
            </a:r>
            <a:r>
              <a:rPr sz="4000" b="1" spc="819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a</a:t>
            </a:r>
            <a:r>
              <a:rPr sz="4000" b="1" spc="819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servicios</a:t>
            </a:r>
            <a:r>
              <a:rPr sz="4000" b="1" spc="83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4000" b="1" spc="-160" dirty="0">
                <a:solidFill>
                  <a:srgbClr val="39526B"/>
                </a:solidFill>
                <a:latin typeface="Arial"/>
                <a:cs typeface="Arial"/>
              </a:rPr>
              <a:t>médicos </a:t>
            </a:r>
            <a:r>
              <a:rPr sz="4000" b="1" spc="-45" dirty="0">
                <a:solidFill>
                  <a:srgbClr val="39526B"/>
                </a:solidFill>
                <a:latin typeface="Arial"/>
                <a:cs typeface="Arial"/>
              </a:rPr>
              <a:t>mediante</a:t>
            </a:r>
            <a:r>
              <a:rPr sz="4000" b="1" spc="9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4000" b="1" spc="9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pago</a:t>
            </a:r>
            <a:r>
              <a:rPr sz="4000" b="1" spc="9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4000" b="1" spc="9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una</a:t>
            </a:r>
            <a:r>
              <a:rPr sz="4000" b="1" spc="9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39526B"/>
                </a:solidFill>
                <a:latin typeface="Arial"/>
                <a:cs typeface="Arial"/>
              </a:rPr>
              <a:t>cuota</a:t>
            </a:r>
            <a:r>
              <a:rPr sz="4000" b="1" spc="9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000" b="1" spc="-125" dirty="0">
                <a:solidFill>
                  <a:srgbClr val="39526B"/>
                </a:solidFill>
                <a:latin typeface="Arial"/>
                <a:cs typeface="Arial"/>
              </a:rPr>
              <a:t>periódica</a:t>
            </a:r>
            <a:r>
              <a:rPr sz="4000" spc="-125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endParaRPr sz="40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4193" y="4759579"/>
            <a:ext cx="37198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24735" algn="l"/>
              </a:tabLst>
            </a:pP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afiliados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b="1" spc="-195" dirty="0">
                <a:solidFill>
                  <a:srgbClr val="39526B"/>
                </a:solidFill>
                <a:latin typeface="Arial"/>
                <a:cs typeface="Arial"/>
              </a:rPr>
              <a:t>recibir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30008" y="4759579"/>
            <a:ext cx="242379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3250" algn="l"/>
              </a:tabLst>
            </a:pP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donde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se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4000" b="1" spc="-55" dirty="0">
                <a:solidFill>
                  <a:srgbClr val="39526B"/>
                </a:solidFill>
                <a:latin typeface="Arial"/>
                <a:cs typeface="Arial"/>
              </a:rPr>
              <a:t>atención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0244" y="4759579"/>
            <a:ext cx="19145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permite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4000" b="1" spc="-10" dirty="0">
                <a:solidFill>
                  <a:srgbClr val="39526B"/>
                </a:solidFill>
                <a:latin typeface="Arial"/>
                <a:cs typeface="Arial"/>
              </a:rPr>
              <a:t>médica</a:t>
            </a: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02687" y="5369179"/>
            <a:ext cx="25495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66315" algn="l"/>
              </a:tabLst>
            </a:pPr>
            <a:r>
              <a:rPr sz="4000" b="1" spc="-10" dirty="0">
                <a:solidFill>
                  <a:srgbClr val="39526B"/>
                </a:solidFill>
                <a:latin typeface="Arial"/>
                <a:cs typeface="Arial"/>
              </a:rPr>
              <a:t>directa</a:t>
            </a:r>
            <a:r>
              <a:rPr sz="40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4000" b="1" spc="-265" dirty="0">
                <a:solidFill>
                  <a:srgbClr val="39526B"/>
                </a:solidFill>
                <a:latin typeface="Arial"/>
                <a:cs typeface="Arial"/>
              </a:rPr>
              <a:t>o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0008" y="5978779"/>
            <a:ext cx="3501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50" dirty="0">
                <a:solidFill>
                  <a:srgbClr val="39526B"/>
                </a:solidFill>
                <a:latin typeface="Arial"/>
                <a:cs typeface="Arial"/>
              </a:rPr>
              <a:t>indirectamente</a:t>
            </a:r>
            <a:r>
              <a:rPr sz="4000" spc="-150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8593" y="4759579"/>
            <a:ext cx="442849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80770">
              <a:lnSpc>
                <a:spcPct val="100000"/>
              </a:lnSpc>
              <a:spcBef>
                <a:spcPts val="95"/>
              </a:spcBef>
              <a:tabLst>
                <a:tab pos="1810385" algn="l"/>
              </a:tabLst>
            </a:pPr>
            <a:r>
              <a:rPr sz="4000" spc="-5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endParaRPr sz="4000">
              <a:latin typeface="Arial MT"/>
              <a:cs typeface="Arial MT"/>
            </a:endParaRPr>
          </a:p>
          <a:p>
            <a:pPr marL="1254125">
              <a:lnSpc>
                <a:spcPct val="100000"/>
              </a:lnSpc>
              <a:tabLst>
                <a:tab pos="2517775" algn="l"/>
              </a:tabLst>
            </a:pP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ya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sea</a:t>
            </a:r>
            <a:endParaRPr sz="4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735965" algn="l"/>
                <a:tab pos="2562225" algn="l"/>
                <a:tab pos="3569335" algn="l"/>
              </a:tabLst>
            </a:pPr>
            <a:r>
              <a:rPr sz="4000" spc="-5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través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una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695167" y="5978779"/>
            <a:ext cx="1756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88720" algn="l"/>
              </a:tabLst>
            </a:pP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red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2142" y="6588073"/>
            <a:ext cx="4791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14495" algn="l"/>
              </a:tabLst>
            </a:pP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establecimientos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0008" y="6588073"/>
            <a:ext cx="570801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3181985" algn="l"/>
                <a:tab pos="3452495" algn="l"/>
              </a:tabLst>
            </a:pP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profesionales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	</a:t>
            </a:r>
            <a:r>
              <a:rPr sz="4000" spc="-50" dirty="0">
                <a:solidFill>
                  <a:srgbClr val="39526B"/>
                </a:solidFill>
                <a:latin typeface="Arial MT"/>
                <a:cs typeface="Arial MT"/>
              </a:rPr>
              <a:t>y </a:t>
            </a: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previamente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acordados,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86766" y="6588073"/>
            <a:ext cx="447802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500">
              <a:lnSpc>
                <a:spcPct val="100000"/>
              </a:lnSpc>
              <a:spcBef>
                <a:spcPts val="95"/>
              </a:spcBef>
              <a:tabLst>
                <a:tab pos="667385" algn="l"/>
                <a:tab pos="2677795" algn="l"/>
                <a:tab pos="3615054" algn="l"/>
              </a:tabLst>
            </a:pP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salud </a:t>
            </a:r>
            <a:r>
              <a:rPr sz="4000" spc="-5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cambio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4000" spc="-25" dirty="0">
                <a:solidFill>
                  <a:srgbClr val="39526B"/>
                </a:solidFill>
                <a:latin typeface="Arial MT"/>
                <a:cs typeface="Arial MT"/>
              </a:rPr>
              <a:t>una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30008" y="7807832"/>
            <a:ext cx="4739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39526B"/>
                </a:solidFill>
                <a:latin typeface="Arial MT"/>
                <a:cs typeface="Arial MT"/>
              </a:rPr>
              <a:t>tarifa</a:t>
            </a:r>
            <a:r>
              <a:rPr sz="4000" spc="-10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4000" spc="-10" dirty="0">
                <a:solidFill>
                  <a:srgbClr val="39526B"/>
                </a:solidFill>
                <a:latin typeface="Arial MT"/>
                <a:cs typeface="Arial MT"/>
              </a:rPr>
              <a:t>preestablecida.</a:t>
            </a:r>
            <a:endParaRPr sz="4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6067425" cy="10287000"/>
            <a:chOff x="0" y="0"/>
            <a:chExt cx="6067425" cy="1028700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57239" cy="38709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88427"/>
              <a:ext cx="6067288" cy="399856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95572"/>
              <a:ext cx="6067288" cy="40614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6145403" y="467105"/>
            <a:ext cx="12143105" cy="1476375"/>
            <a:chOff x="6145403" y="467105"/>
            <a:chExt cx="12143105" cy="1476375"/>
          </a:xfrm>
        </p:grpSpPr>
        <p:sp>
          <p:nvSpPr>
            <p:cNvPr id="19" name="object 19"/>
            <p:cNvSpPr/>
            <p:nvPr/>
          </p:nvSpPr>
          <p:spPr>
            <a:xfrm>
              <a:off x="6145403" y="467105"/>
              <a:ext cx="12143105" cy="1476375"/>
            </a:xfrm>
            <a:custGeom>
              <a:avLst/>
              <a:gdLst/>
              <a:ahLst/>
              <a:cxnLst/>
              <a:rect l="l" t="t" r="r" b="b"/>
              <a:pathLst>
                <a:path w="12143105" h="1476375">
                  <a:moveTo>
                    <a:pt x="12142597" y="0"/>
                  </a:moveTo>
                  <a:lnTo>
                    <a:pt x="0" y="0"/>
                  </a:lnTo>
                  <a:lnTo>
                    <a:pt x="0" y="1475994"/>
                  </a:lnTo>
                  <a:lnTo>
                    <a:pt x="12142597" y="1475994"/>
                  </a:lnTo>
                  <a:lnTo>
                    <a:pt x="12142597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15984" y="601979"/>
              <a:ext cx="6396989" cy="133883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145403" y="467105"/>
            <a:ext cx="12143105" cy="1476375"/>
          </a:xfrm>
          <a:prstGeom prst="rect">
            <a:avLst/>
          </a:prstGeom>
        </p:spPr>
        <p:txBody>
          <a:bodyPr vert="horz" wrap="square" lIns="0" tIns="311785" rIns="0" bIns="0" rtlCol="0">
            <a:spAutoFit/>
          </a:bodyPr>
          <a:lstStyle/>
          <a:p>
            <a:pPr marR="38100" algn="ctr">
              <a:lnSpc>
                <a:spcPct val="100000"/>
              </a:lnSpc>
              <a:spcBef>
                <a:spcPts val="2455"/>
              </a:spcBef>
            </a:pPr>
            <a:r>
              <a:rPr sz="4800" spc="-165" dirty="0"/>
              <a:t>Medicina</a:t>
            </a:r>
            <a:r>
              <a:rPr sz="4800" spc="-135" dirty="0"/>
              <a:t> </a:t>
            </a:r>
            <a:r>
              <a:rPr sz="4800" spc="-10" dirty="0"/>
              <a:t>Prepagada</a:t>
            </a:r>
            <a:endParaRPr sz="4800"/>
          </a:p>
        </p:txBody>
      </p:sp>
      <p:sp>
        <p:nvSpPr>
          <p:cNvPr id="22" name="object 22"/>
          <p:cNvSpPr/>
          <p:nvPr/>
        </p:nvSpPr>
        <p:spPr>
          <a:xfrm>
            <a:off x="17658461" y="9586709"/>
            <a:ext cx="629920" cy="700405"/>
          </a:xfrm>
          <a:custGeom>
            <a:avLst/>
            <a:gdLst/>
            <a:ahLst/>
            <a:cxnLst/>
            <a:rect l="l" t="t" r="r" b="b"/>
            <a:pathLst>
              <a:path w="629919" h="700404">
                <a:moveTo>
                  <a:pt x="504698" y="0"/>
                </a:moveTo>
                <a:lnTo>
                  <a:pt x="456087" y="2331"/>
                </a:lnTo>
                <a:lnTo>
                  <a:pt x="408785" y="9182"/>
                </a:lnTo>
                <a:lnTo>
                  <a:pt x="363003" y="20339"/>
                </a:lnTo>
                <a:lnTo>
                  <a:pt x="318952" y="35590"/>
                </a:lnTo>
                <a:lnTo>
                  <a:pt x="276843" y="54721"/>
                </a:lnTo>
                <a:lnTo>
                  <a:pt x="236888" y="77518"/>
                </a:lnTo>
                <a:lnTo>
                  <a:pt x="199299" y="103768"/>
                </a:lnTo>
                <a:lnTo>
                  <a:pt x="164286" y="133257"/>
                </a:lnTo>
                <a:lnTo>
                  <a:pt x="132061" y="165773"/>
                </a:lnTo>
                <a:lnTo>
                  <a:pt x="102835" y="201101"/>
                </a:lnTo>
                <a:lnTo>
                  <a:pt x="76821" y="239029"/>
                </a:lnTo>
                <a:lnTo>
                  <a:pt x="54228" y="279342"/>
                </a:lnTo>
                <a:lnTo>
                  <a:pt x="35270" y="321829"/>
                </a:lnTo>
                <a:lnTo>
                  <a:pt x="20156" y="366274"/>
                </a:lnTo>
                <a:lnTo>
                  <a:pt x="9099" y="412465"/>
                </a:lnTo>
                <a:lnTo>
                  <a:pt x="2310" y="460189"/>
                </a:lnTo>
                <a:lnTo>
                  <a:pt x="0" y="509231"/>
                </a:lnTo>
                <a:lnTo>
                  <a:pt x="2310" y="558274"/>
                </a:lnTo>
                <a:lnTo>
                  <a:pt x="9099" y="605997"/>
                </a:lnTo>
                <a:lnTo>
                  <a:pt x="20156" y="652188"/>
                </a:lnTo>
                <a:lnTo>
                  <a:pt x="35270" y="696634"/>
                </a:lnTo>
                <a:lnTo>
                  <a:pt x="36901" y="700290"/>
                </a:lnTo>
                <a:lnTo>
                  <a:pt x="629538" y="700290"/>
                </a:lnTo>
                <a:lnTo>
                  <a:pt x="629538" y="16242"/>
                </a:lnTo>
                <a:lnTo>
                  <a:pt x="600575" y="9182"/>
                </a:lnTo>
                <a:lnTo>
                  <a:pt x="553288" y="2331"/>
                </a:lnTo>
                <a:lnTo>
                  <a:pt x="5046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67275" y="887945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40">
                <a:moveTo>
                  <a:pt x="306069" y="0"/>
                </a:moveTo>
                <a:lnTo>
                  <a:pt x="256424" y="4005"/>
                </a:lnTo>
                <a:lnTo>
                  <a:pt x="209328" y="15603"/>
                </a:lnTo>
                <a:lnTo>
                  <a:pt x="165413" y="34162"/>
                </a:lnTo>
                <a:lnTo>
                  <a:pt x="125309" y="59052"/>
                </a:lnTo>
                <a:lnTo>
                  <a:pt x="89646" y="89642"/>
                </a:lnTo>
                <a:lnTo>
                  <a:pt x="59053" y="125303"/>
                </a:lnTo>
                <a:lnTo>
                  <a:pt x="34163" y="165404"/>
                </a:lnTo>
                <a:lnTo>
                  <a:pt x="15603" y="209315"/>
                </a:lnTo>
                <a:lnTo>
                  <a:pt x="4005" y="256405"/>
                </a:lnTo>
                <a:lnTo>
                  <a:pt x="0" y="306044"/>
                </a:lnTo>
                <a:lnTo>
                  <a:pt x="4005" y="355679"/>
                </a:lnTo>
                <a:lnTo>
                  <a:pt x="15603" y="402764"/>
                </a:lnTo>
                <a:lnTo>
                  <a:pt x="34163" y="446670"/>
                </a:lnTo>
                <a:lnTo>
                  <a:pt x="59053" y="486766"/>
                </a:lnTo>
                <a:lnTo>
                  <a:pt x="89646" y="522422"/>
                </a:lnTo>
                <a:lnTo>
                  <a:pt x="125309" y="553008"/>
                </a:lnTo>
                <a:lnTo>
                  <a:pt x="165413" y="577894"/>
                </a:lnTo>
                <a:lnTo>
                  <a:pt x="209328" y="596450"/>
                </a:lnTo>
                <a:lnTo>
                  <a:pt x="256424" y="608045"/>
                </a:lnTo>
                <a:lnTo>
                  <a:pt x="306069" y="612051"/>
                </a:lnTo>
                <a:lnTo>
                  <a:pt x="355712" y="608045"/>
                </a:lnTo>
                <a:lnTo>
                  <a:pt x="402798" y="596450"/>
                </a:lnTo>
                <a:lnTo>
                  <a:pt x="446699" y="577894"/>
                </a:lnTo>
                <a:lnTo>
                  <a:pt x="486785" y="553008"/>
                </a:lnTo>
                <a:lnTo>
                  <a:pt x="522430" y="522422"/>
                </a:lnTo>
                <a:lnTo>
                  <a:pt x="553003" y="486766"/>
                </a:lnTo>
                <a:lnTo>
                  <a:pt x="577877" y="446670"/>
                </a:lnTo>
                <a:lnTo>
                  <a:pt x="596422" y="402764"/>
                </a:lnTo>
                <a:lnTo>
                  <a:pt x="608010" y="355679"/>
                </a:lnTo>
                <a:lnTo>
                  <a:pt x="612013" y="306044"/>
                </a:lnTo>
                <a:lnTo>
                  <a:pt x="608010" y="256405"/>
                </a:lnTo>
                <a:lnTo>
                  <a:pt x="596422" y="209315"/>
                </a:lnTo>
                <a:lnTo>
                  <a:pt x="577877" y="165404"/>
                </a:lnTo>
                <a:lnTo>
                  <a:pt x="553003" y="125303"/>
                </a:lnTo>
                <a:lnTo>
                  <a:pt x="522430" y="89642"/>
                </a:lnTo>
                <a:lnTo>
                  <a:pt x="486785" y="59052"/>
                </a:lnTo>
                <a:lnTo>
                  <a:pt x="446699" y="34162"/>
                </a:lnTo>
                <a:lnTo>
                  <a:pt x="402798" y="15603"/>
                </a:lnTo>
                <a:lnTo>
                  <a:pt x="355712" y="4005"/>
                </a:lnTo>
                <a:lnTo>
                  <a:pt x="30606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266917" y="8867612"/>
            <a:ext cx="21590" cy="121920"/>
          </a:xfrm>
          <a:custGeom>
            <a:avLst/>
            <a:gdLst/>
            <a:ahLst/>
            <a:cxnLst/>
            <a:rect l="l" t="t" r="r" b="b"/>
            <a:pathLst>
              <a:path w="21590" h="121920">
                <a:moveTo>
                  <a:pt x="21082" y="0"/>
                </a:moveTo>
                <a:lnTo>
                  <a:pt x="8493" y="18671"/>
                </a:lnTo>
                <a:lnTo>
                  <a:pt x="0" y="60740"/>
                </a:lnTo>
                <a:lnTo>
                  <a:pt x="8493" y="102737"/>
                </a:lnTo>
                <a:lnTo>
                  <a:pt x="21082" y="121391"/>
                </a:lnTo>
                <a:lnTo>
                  <a:pt x="2108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61885" y="945530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40">
                <a:moveTo>
                  <a:pt x="306070" y="0"/>
                </a:moveTo>
                <a:lnTo>
                  <a:pt x="256424" y="4004"/>
                </a:lnTo>
                <a:lnTo>
                  <a:pt x="209328" y="15599"/>
                </a:lnTo>
                <a:lnTo>
                  <a:pt x="165413" y="34154"/>
                </a:lnTo>
                <a:lnTo>
                  <a:pt x="125309" y="59038"/>
                </a:lnTo>
                <a:lnTo>
                  <a:pt x="89646" y="89623"/>
                </a:lnTo>
                <a:lnTo>
                  <a:pt x="59053" y="125279"/>
                </a:lnTo>
                <a:lnTo>
                  <a:pt x="34163" y="165374"/>
                </a:lnTo>
                <a:lnTo>
                  <a:pt x="15603" y="209281"/>
                </a:lnTo>
                <a:lnTo>
                  <a:pt x="4005" y="256368"/>
                </a:lnTo>
                <a:lnTo>
                  <a:pt x="0" y="306006"/>
                </a:lnTo>
                <a:lnTo>
                  <a:pt x="4005" y="355641"/>
                </a:lnTo>
                <a:lnTo>
                  <a:pt x="15603" y="402725"/>
                </a:lnTo>
                <a:lnTo>
                  <a:pt x="34163" y="446629"/>
                </a:lnTo>
                <a:lnTo>
                  <a:pt x="59053" y="486723"/>
                </a:lnTo>
                <a:lnTo>
                  <a:pt x="89646" y="522377"/>
                </a:lnTo>
                <a:lnTo>
                  <a:pt x="125309" y="552962"/>
                </a:lnTo>
                <a:lnTo>
                  <a:pt x="165413" y="577846"/>
                </a:lnTo>
                <a:lnTo>
                  <a:pt x="209328" y="596400"/>
                </a:lnTo>
                <a:lnTo>
                  <a:pt x="256424" y="607995"/>
                </a:lnTo>
                <a:lnTo>
                  <a:pt x="306070" y="612000"/>
                </a:lnTo>
                <a:lnTo>
                  <a:pt x="355681" y="607995"/>
                </a:lnTo>
                <a:lnTo>
                  <a:pt x="402749" y="596400"/>
                </a:lnTo>
                <a:lnTo>
                  <a:pt x="446642" y="577846"/>
                </a:lnTo>
                <a:lnTo>
                  <a:pt x="486731" y="552962"/>
                </a:lnTo>
                <a:lnTo>
                  <a:pt x="522382" y="522377"/>
                </a:lnTo>
                <a:lnTo>
                  <a:pt x="552967" y="486723"/>
                </a:lnTo>
                <a:lnTo>
                  <a:pt x="577853" y="446629"/>
                </a:lnTo>
                <a:lnTo>
                  <a:pt x="596410" y="402725"/>
                </a:lnTo>
                <a:lnTo>
                  <a:pt x="608007" y="355641"/>
                </a:lnTo>
                <a:lnTo>
                  <a:pt x="612013" y="306006"/>
                </a:lnTo>
                <a:lnTo>
                  <a:pt x="608007" y="256368"/>
                </a:lnTo>
                <a:lnTo>
                  <a:pt x="596410" y="209281"/>
                </a:lnTo>
                <a:lnTo>
                  <a:pt x="577853" y="165374"/>
                </a:lnTo>
                <a:lnTo>
                  <a:pt x="552967" y="125279"/>
                </a:lnTo>
                <a:lnTo>
                  <a:pt x="522382" y="89623"/>
                </a:lnTo>
                <a:lnTo>
                  <a:pt x="486731" y="59038"/>
                </a:lnTo>
                <a:lnTo>
                  <a:pt x="446642" y="34154"/>
                </a:lnTo>
                <a:lnTo>
                  <a:pt x="402749" y="15599"/>
                </a:lnTo>
                <a:lnTo>
                  <a:pt x="355681" y="4004"/>
                </a:lnTo>
                <a:lnTo>
                  <a:pt x="3060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5948" y="9028023"/>
            <a:ext cx="215900" cy="21600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67720" y="1734566"/>
            <a:ext cx="7349490" cy="1260475"/>
          </a:xfrm>
          <a:custGeom>
            <a:avLst/>
            <a:gdLst/>
            <a:ahLst/>
            <a:cxnLst/>
            <a:rect l="l" t="t" r="r" b="b"/>
            <a:pathLst>
              <a:path w="7349490" h="1260475">
                <a:moveTo>
                  <a:pt x="7139559" y="0"/>
                </a:moveTo>
                <a:lnTo>
                  <a:pt x="209930" y="0"/>
                </a:lnTo>
                <a:lnTo>
                  <a:pt x="161792" y="5543"/>
                </a:lnTo>
                <a:lnTo>
                  <a:pt x="117604" y="21336"/>
                </a:lnTo>
                <a:lnTo>
                  <a:pt x="78625" y="46116"/>
                </a:lnTo>
                <a:lnTo>
                  <a:pt x="46116" y="78625"/>
                </a:lnTo>
                <a:lnTo>
                  <a:pt x="21336" y="117604"/>
                </a:lnTo>
                <a:lnTo>
                  <a:pt x="5543" y="161792"/>
                </a:lnTo>
                <a:lnTo>
                  <a:pt x="0" y="209930"/>
                </a:lnTo>
                <a:lnTo>
                  <a:pt x="0" y="1049908"/>
                </a:lnTo>
                <a:lnTo>
                  <a:pt x="5543" y="1098094"/>
                </a:lnTo>
                <a:lnTo>
                  <a:pt x="21336" y="1142316"/>
                </a:lnTo>
                <a:lnTo>
                  <a:pt x="46116" y="1181317"/>
                </a:lnTo>
                <a:lnTo>
                  <a:pt x="78625" y="1213840"/>
                </a:lnTo>
                <a:lnTo>
                  <a:pt x="117604" y="1238628"/>
                </a:lnTo>
                <a:lnTo>
                  <a:pt x="161792" y="1254422"/>
                </a:lnTo>
                <a:lnTo>
                  <a:pt x="209930" y="1259966"/>
                </a:lnTo>
                <a:lnTo>
                  <a:pt x="7139559" y="1259966"/>
                </a:lnTo>
                <a:lnTo>
                  <a:pt x="7187697" y="1254422"/>
                </a:lnTo>
                <a:lnTo>
                  <a:pt x="7231885" y="1238628"/>
                </a:lnTo>
                <a:lnTo>
                  <a:pt x="7270864" y="1213840"/>
                </a:lnTo>
                <a:lnTo>
                  <a:pt x="7303373" y="1181317"/>
                </a:lnTo>
                <a:lnTo>
                  <a:pt x="7328154" y="1142316"/>
                </a:lnTo>
                <a:lnTo>
                  <a:pt x="7343946" y="1098094"/>
                </a:lnTo>
                <a:lnTo>
                  <a:pt x="7349490" y="1049908"/>
                </a:lnTo>
                <a:lnTo>
                  <a:pt x="7349490" y="209930"/>
                </a:lnTo>
                <a:lnTo>
                  <a:pt x="7343946" y="161792"/>
                </a:lnTo>
                <a:lnTo>
                  <a:pt x="7328154" y="117604"/>
                </a:lnTo>
                <a:lnTo>
                  <a:pt x="7303373" y="78625"/>
                </a:lnTo>
                <a:lnTo>
                  <a:pt x="7270864" y="46116"/>
                </a:lnTo>
                <a:lnTo>
                  <a:pt x="7231885" y="21336"/>
                </a:lnTo>
                <a:lnTo>
                  <a:pt x="7187697" y="5543"/>
                </a:lnTo>
                <a:lnTo>
                  <a:pt x="713955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01998" y="7941664"/>
            <a:ext cx="5584190" cy="1470025"/>
          </a:xfrm>
          <a:custGeom>
            <a:avLst/>
            <a:gdLst/>
            <a:ahLst/>
            <a:cxnLst/>
            <a:rect l="l" t="t" r="r" b="b"/>
            <a:pathLst>
              <a:path w="5584190" h="1470025">
                <a:moveTo>
                  <a:pt x="2801620" y="38100"/>
                </a:moveTo>
                <a:lnTo>
                  <a:pt x="2801620" y="1465503"/>
                </a:lnTo>
                <a:lnTo>
                  <a:pt x="2805811" y="1469771"/>
                </a:lnTo>
                <a:lnTo>
                  <a:pt x="5584063" y="1469771"/>
                </a:lnTo>
                <a:lnTo>
                  <a:pt x="5584063" y="1460246"/>
                </a:lnTo>
                <a:lnTo>
                  <a:pt x="2820670" y="1460246"/>
                </a:lnTo>
                <a:lnTo>
                  <a:pt x="2811145" y="1450721"/>
                </a:lnTo>
                <a:lnTo>
                  <a:pt x="2820670" y="1450721"/>
                </a:lnTo>
                <a:lnTo>
                  <a:pt x="2820670" y="47625"/>
                </a:lnTo>
                <a:lnTo>
                  <a:pt x="2811145" y="47625"/>
                </a:lnTo>
                <a:lnTo>
                  <a:pt x="2801620" y="38100"/>
                </a:lnTo>
                <a:close/>
              </a:path>
              <a:path w="5584190" h="1470025">
                <a:moveTo>
                  <a:pt x="2820670" y="1450721"/>
                </a:moveTo>
                <a:lnTo>
                  <a:pt x="2811145" y="1450721"/>
                </a:lnTo>
                <a:lnTo>
                  <a:pt x="2820670" y="1460246"/>
                </a:lnTo>
                <a:lnTo>
                  <a:pt x="2820670" y="1450721"/>
                </a:lnTo>
                <a:close/>
              </a:path>
              <a:path w="5584190" h="1470025">
                <a:moveTo>
                  <a:pt x="5584063" y="1450721"/>
                </a:moveTo>
                <a:lnTo>
                  <a:pt x="2820670" y="1450721"/>
                </a:lnTo>
                <a:lnTo>
                  <a:pt x="2820670" y="1460246"/>
                </a:lnTo>
                <a:lnTo>
                  <a:pt x="5584063" y="1460246"/>
                </a:lnTo>
                <a:lnTo>
                  <a:pt x="5584063" y="1450721"/>
                </a:lnTo>
                <a:close/>
              </a:path>
              <a:path w="5584190" h="1470025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47" y="73193"/>
                </a:lnTo>
                <a:lnTo>
                  <a:pt x="65055" y="65008"/>
                </a:lnTo>
                <a:lnTo>
                  <a:pt x="73211" y="52893"/>
                </a:lnTo>
                <a:lnTo>
                  <a:pt x="74275" y="47625"/>
                </a:lnTo>
                <a:lnTo>
                  <a:pt x="38100" y="47625"/>
                </a:lnTo>
                <a:lnTo>
                  <a:pt x="38100" y="28575"/>
                </a:lnTo>
                <a:lnTo>
                  <a:pt x="74282" y="28575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  <a:path w="5584190" h="1470025">
                <a:moveTo>
                  <a:pt x="74282" y="28575"/>
                </a:moveTo>
                <a:lnTo>
                  <a:pt x="38100" y="28575"/>
                </a:lnTo>
                <a:lnTo>
                  <a:pt x="38100" y="47625"/>
                </a:lnTo>
                <a:lnTo>
                  <a:pt x="74275" y="47625"/>
                </a:lnTo>
                <a:lnTo>
                  <a:pt x="76200" y="38100"/>
                </a:lnTo>
                <a:lnTo>
                  <a:pt x="74282" y="28575"/>
                </a:lnTo>
                <a:close/>
              </a:path>
              <a:path w="5584190" h="1470025">
                <a:moveTo>
                  <a:pt x="2816352" y="28575"/>
                </a:moveTo>
                <a:lnTo>
                  <a:pt x="74282" y="28575"/>
                </a:lnTo>
                <a:lnTo>
                  <a:pt x="76200" y="38100"/>
                </a:lnTo>
                <a:lnTo>
                  <a:pt x="74275" y="47625"/>
                </a:lnTo>
                <a:lnTo>
                  <a:pt x="2801620" y="47625"/>
                </a:lnTo>
                <a:lnTo>
                  <a:pt x="2801620" y="38100"/>
                </a:lnTo>
                <a:lnTo>
                  <a:pt x="2820670" y="38100"/>
                </a:lnTo>
                <a:lnTo>
                  <a:pt x="2820670" y="32766"/>
                </a:lnTo>
                <a:lnTo>
                  <a:pt x="2816352" y="28575"/>
                </a:lnTo>
                <a:close/>
              </a:path>
              <a:path w="5584190" h="1470025">
                <a:moveTo>
                  <a:pt x="2820670" y="38100"/>
                </a:moveTo>
                <a:lnTo>
                  <a:pt x="2801620" y="38100"/>
                </a:lnTo>
                <a:lnTo>
                  <a:pt x="2811145" y="47625"/>
                </a:lnTo>
                <a:lnTo>
                  <a:pt x="2820670" y="47625"/>
                </a:lnTo>
                <a:lnTo>
                  <a:pt x="2820670" y="381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8803005" y="7015988"/>
            <a:ext cx="8951595" cy="1260475"/>
            <a:chOff x="8803005" y="7015988"/>
            <a:chExt cx="8951595" cy="1260475"/>
          </a:xfrm>
        </p:grpSpPr>
        <p:sp>
          <p:nvSpPr>
            <p:cNvPr id="5" name="object 5"/>
            <p:cNvSpPr/>
            <p:nvPr/>
          </p:nvSpPr>
          <p:spPr>
            <a:xfrm>
              <a:off x="8812530" y="7015987"/>
              <a:ext cx="8942070" cy="1260475"/>
            </a:xfrm>
            <a:custGeom>
              <a:avLst/>
              <a:gdLst/>
              <a:ahLst/>
              <a:cxnLst/>
              <a:rect l="l" t="t" r="r" b="b"/>
              <a:pathLst>
                <a:path w="8942069" h="1260475">
                  <a:moveTo>
                    <a:pt x="8942070" y="210058"/>
                  </a:moveTo>
                  <a:lnTo>
                    <a:pt x="8936520" y="161925"/>
                  </a:lnTo>
                  <a:lnTo>
                    <a:pt x="8920721" y="117716"/>
                  </a:lnTo>
                  <a:lnTo>
                    <a:pt x="8895931" y="78714"/>
                  </a:lnTo>
                  <a:lnTo>
                    <a:pt x="8863419" y="46177"/>
                  </a:lnTo>
                  <a:lnTo>
                    <a:pt x="8824417" y="21361"/>
                  </a:lnTo>
                  <a:lnTo>
                    <a:pt x="8780196" y="5562"/>
                  </a:lnTo>
                  <a:lnTo>
                    <a:pt x="8732012" y="0"/>
                  </a:lnTo>
                  <a:lnTo>
                    <a:pt x="1802511" y="0"/>
                  </a:lnTo>
                  <a:lnTo>
                    <a:pt x="1754365" y="5562"/>
                  </a:lnTo>
                  <a:lnTo>
                    <a:pt x="1710182" y="21361"/>
                  </a:lnTo>
                  <a:lnTo>
                    <a:pt x="1671205" y="46177"/>
                  </a:lnTo>
                  <a:lnTo>
                    <a:pt x="1638693" y="78714"/>
                  </a:lnTo>
                  <a:lnTo>
                    <a:pt x="1613916" y="117716"/>
                  </a:lnTo>
                  <a:lnTo>
                    <a:pt x="1598117" y="161925"/>
                  </a:lnTo>
                  <a:lnTo>
                    <a:pt x="1595894" y="181229"/>
                  </a:lnTo>
                  <a:lnTo>
                    <a:pt x="149606" y="181229"/>
                  </a:lnTo>
                  <a:lnTo>
                    <a:pt x="102298" y="188874"/>
                  </a:lnTo>
                  <a:lnTo>
                    <a:pt x="61226" y="210121"/>
                  </a:lnTo>
                  <a:lnTo>
                    <a:pt x="28841" y="242519"/>
                  </a:lnTo>
                  <a:lnTo>
                    <a:pt x="7620" y="283578"/>
                  </a:lnTo>
                  <a:lnTo>
                    <a:pt x="0" y="330835"/>
                  </a:lnTo>
                  <a:lnTo>
                    <a:pt x="0" y="929259"/>
                  </a:lnTo>
                  <a:lnTo>
                    <a:pt x="7620" y="976566"/>
                  </a:lnTo>
                  <a:lnTo>
                    <a:pt x="28841" y="1017638"/>
                  </a:lnTo>
                  <a:lnTo>
                    <a:pt x="61226" y="1050023"/>
                  </a:lnTo>
                  <a:lnTo>
                    <a:pt x="102298" y="1071245"/>
                  </a:lnTo>
                  <a:lnTo>
                    <a:pt x="149606" y="1078865"/>
                  </a:lnTo>
                  <a:lnTo>
                    <a:pt x="1595894" y="1078865"/>
                  </a:lnTo>
                  <a:lnTo>
                    <a:pt x="1598117" y="1098181"/>
                  </a:lnTo>
                  <a:lnTo>
                    <a:pt x="1613916" y="1142390"/>
                  </a:lnTo>
                  <a:lnTo>
                    <a:pt x="1638693" y="1181392"/>
                  </a:lnTo>
                  <a:lnTo>
                    <a:pt x="1671205" y="1213929"/>
                  </a:lnTo>
                  <a:lnTo>
                    <a:pt x="1710182" y="1238745"/>
                  </a:lnTo>
                  <a:lnTo>
                    <a:pt x="1754365" y="1254544"/>
                  </a:lnTo>
                  <a:lnTo>
                    <a:pt x="1802511" y="1260094"/>
                  </a:lnTo>
                  <a:lnTo>
                    <a:pt x="8732012" y="1260094"/>
                  </a:lnTo>
                  <a:lnTo>
                    <a:pt x="8780196" y="1254544"/>
                  </a:lnTo>
                  <a:lnTo>
                    <a:pt x="8824417" y="1238745"/>
                  </a:lnTo>
                  <a:lnTo>
                    <a:pt x="8863419" y="1213929"/>
                  </a:lnTo>
                  <a:lnTo>
                    <a:pt x="8895931" y="1181392"/>
                  </a:lnTo>
                  <a:lnTo>
                    <a:pt x="8920721" y="1142390"/>
                  </a:lnTo>
                  <a:lnTo>
                    <a:pt x="8936520" y="1098181"/>
                  </a:lnTo>
                  <a:lnTo>
                    <a:pt x="8942070" y="1050036"/>
                  </a:lnTo>
                  <a:lnTo>
                    <a:pt x="8942070" y="21005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812530" y="7197217"/>
              <a:ext cx="2971165" cy="897890"/>
            </a:xfrm>
            <a:custGeom>
              <a:avLst/>
              <a:gdLst/>
              <a:ahLst/>
              <a:cxnLst/>
              <a:rect l="l" t="t" r="r" b="b"/>
              <a:pathLst>
                <a:path w="2971165" h="897890">
                  <a:moveTo>
                    <a:pt x="0" y="149605"/>
                  </a:moveTo>
                  <a:lnTo>
                    <a:pt x="7622" y="102347"/>
                  </a:lnTo>
                  <a:lnTo>
                    <a:pt x="28850" y="61283"/>
                  </a:lnTo>
                  <a:lnTo>
                    <a:pt x="61228" y="28886"/>
                  </a:lnTo>
                  <a:lnTo>
                    <a:pt x="102299" y="7634"/>
                  </a:lnTo>
                  <a:lnTo>
                    <a:pt x="149605" y="0"/>
                  </a:lnTo>
                  <a:lnTo>
                    <a:pt x="2821051" y="0"/>
                  </a:lnTo>
                  <a:lnTo>
                    <a:pt x="2868357" y="7634"/>
                  </a:lnTo>
                  <a:lnTo>
                    <a:pt x="2909428" y="28886"/>
                  </a:lnTo>
                  <a:lnTo>
                    <a:pt x="2941806" y="61283"/>
                  </a:lnTo>
                  <a:lnTo>
                    <a:pt x="2963034" y="102347"/>
                  </a:lnTo>
                  <a:lnTo>
                    <a:pt x="2970656" y="149605"/>
                  </a:lnTo>
                  <a:lnTo>
                    <a:pt x="2970656" y="748029"/>
                  </a:lnTo>
                  <a:lnTo>
                    <a:pt x="2963034" y="795336"/>
                  </a:lnTo>
                  <a:lnTo>
                    <a:pt x="2941806" y="836407"/>
                  </a:lnTo>
                  <a:lnTo>
                    <a:pt x="2909428" y="868785"/>
                  </a:lnTo>
                  <a:lnTo>
                    <a:pt x="2868357" y="890013"/>
                  </a:lnTo>
                  <a:lnTo>
                    <a:pt x="2821051" y="897635"/>
                  </a:lnTo>
                  <a:lnTo>
                    <a:pt x="149605" y="897635"/>
                  </a:lnTo>
                  <a:lnTo>
                    <a:pt x="102299" y="890013"/>
                  </a:lnTo>
                  <a:lnTo>
                    <a:pt x="61228" y="868785"/>
                  </a:lnTo>
                  <a:lnTo>
                    <a:pt x="28850" y="836407"/>
                  </a:lnTo>
                  <a:lnTo>
                    <a:pt x="7622" y="795336"/>
                  </a:lnTo>
                  <a:lnTo>
                    <a:pt x="0" y="748029"/>
                  </a:lnTo>
                  <a:lnTo>
                    <a:pt x="0" y="149605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803005" y="5331333"/>
            <a:ext cx="8951595" cy="1260475"/>
            <a:chOff x="8803005" y="5331333"/>
            <a:chExt cx="8951595" cy="1260475"/>
          </a:xfrm>
        </p:grpSpPr>
        <p:sp>
          <p:nvSpPr>
            <p:cNvPr id="8" name="object 8"/>
            <p:cNvSpPr/>
            <p:nvPr/>
          </p:nvSpPr>
          <p:spPr>
            <a:xfrm>
              <a:off x="8812530" y="5331332"/>
              <a:ext cx="8942070" cy="1260475"/>
            </a:xfrm>
            <a:custGeom>
              <a:avLst/>
              <a:gdLst/>
              <a:ahLst/>
              <a:cxnLst/>
              <a:rect l="l" t="t" r="r" b="b"/>
              <a:pathLst>
                <a:path w="8942069" h="1260475">
                  <a:moveTo>
                    <a:pt x="8942070" y="209931"/>
                  </a:moveTo>
                  <a:lnTo>
                    <a:pt x="8936520" y="161798"/>
                  </a:lnTo>
                  <a:lnTo>
                    <a:pt x="8920721" y="117614"/>
                  </a:lnTo>
                  <a:lnTo>
                    <a:pt x="8895931" y="78638"/>
                  </a:lnTo>
                  <a:lnTo>
                    <a:pt x="8863419" y="46126"/>
                  </a:lnTo>
                  <a:lnTo>
                    <a:pt x="8824417" y="21336"/>
                  </a:lnTo>
                  <a:lnTo>
                    <a:pt x="8780196" y="5549"/>
                  </a:lnTo>
                  <a:lnTo>
                    <a:pt x="8732012" y="0"/>
                  </a:lnTo>
                  <a:lnTo>
                    <a:pt x="1802511" y="0"/>
                  </a:lnTo>
                  <a:lnTo>
                    <a:pt x="1754365" y="5549"/>
                  </a:lnTo>
                  <a:lnTo>
                    <a:pt x="1710182" y="21348"/>
                  </a:lnTo>
                  <a:lnTo>
                    <a:pt x="1671205" y="46126"/>
                  </a:lnTo>
                  <a:lnTo>
                    <a:pt x="1638693" y="78638"/>
                  </a:lnTo>
                  <a:lnTo>
                    <a:pt x="1613916" y="117614"/>
                  </a:lnTo>
                  <a:lnTo>
                    <a:pt x="1598117" y="161798"/>
                  </a:lnTo>
                  <a:lnTo>
                    <a:pt x="1595894" y="181102"/>
                  </a:lnTo>
                  <a:lnTo>
                    <a:pt x="149606" y="181102"/>
                  </a:lnTo>
                  <a:lnTo>
                    <a:pt x="102298" y="188747"/>
                  </a:lnTo>
                  <a:lnTo>
                    <a:pt x="61226" y="209994"/>
                  </a:lnTo>
                  <a:lnTo>
                    <a:pt x="28841" y="242392"/>
                  </a:lnTo>
                  <a:lnTo>
                    <a:pt x="7620" y="283451"/>
                  </a:lnTo>
                  <a:lnTo>
                    <a:pt x="0" y="330708"/>
                  </a:lnTo>
                  <a:lnTo>
                    <a:pt x="0" y="929132"/>
                  </a:lnTo>
                  <a:lnTo>
                    <a:pt x="7620" y="976439"/>
                  </a:lnTo>
                  <a:lnTo>
                    <a:pt x="28841" y="1017511"/>
                  </a:lnTo>
                  <a:lnTo>
                    <a:pt x="61226" y="1049896"/>
                  </a:lnTo>
                  <a:lnTo>
                    <a:pt x="102298" y="1071118"/>
                  </a:lnTo>
                  <a:lnTo>
                    <a:pt x="149606" y="1078738"/>
                  </a:lnTo>
                  <a:lnTo>
                    <a:pt x="1595882" y="1078738"/>
                  </a:lnTo>
                  <a:lnTo>
                    <a:pt x="1598117" y="1098105"/>
                  </a:lnTo>
                  <a:lnTo>
                    <a:pt x="1613916" y="1142326"/>
                  </a:lnTo>
                  <a:lnTo>
                    <a:pt x="1638693" y="1181328"/>
                  </a:lnTo>
                  <a:lnTo>
                    <a:pt x="1671205" y="1213840"/>
                  </a:lnTo>
                  <a:lnTo>
                    <a:pt x="1710182" y="1238631"/>
                  </a:lnTo>
                  <a:lnTo>
                    <a:pt x="1754365" y="1254429"/>
                  </a:lnTo>
                  <a:lnTo>
                    <a:pt x="1802511" y="1259967"/>
                  </a:lnTo>
                  <a:lnTo>
                    <a:pt x="8732012" y="1259967"/>
                  </a:lnTo>
                  <a:lnTo>
                    <a:pt x="8780196" y="1254429"/>
                  </a:lnTo>
                  <a:lnTo>
                    <a:pt x="8824417" y="1238631"/>
                  </a:lnTo>
                  <a:lnTo>
                    <a:pt x="8863419" y="1213840"/>
                  </a:lnTo>
                  <a:lnTo>
                    <a:pt x="8895931" y="1181328"/>
                  </a:lnTo>
                  <a:lnTo>
                    <a:pt x="8920721" y="1142326"/>
                  </a:lnTo>
                  <a:lnTo>
                    <a:pt x="8936520" y="1098105"/>
                  </a:lnTo>
                  <a:lnTo>
                    <a:pt x="8942070" y="1049909"/>
                  </a:lnTo>
                  <a:lnTo>
                    <a:pt x="8942070" y="20993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2530" y="5512435"/>
              <a:ext cx="2971165" cy="897890"/>
            </a:xfrm>
            <a:custGeom>
              <a:avLst/>
              <a:gdLst/>
              <a:ahLst/>
              <a:cxnLst/>
              <a:rect l="l" t="t" r="r" b="b"/>
              <a:pathLst>
                <a:path w="2971165" h="897889">
                  <a:moveTo>
                    <a:pt x="0" y="149605"/>
                  </a:moveTo>
                  <a:lnTo>
                    <a:pt x="7622" y="102347"/>
                  </a:lnTo>
                  <a:lnTo>
                    <a:pt x="28850" y="61283"/>
                  </a:lnTo>
                  <a:lnTo>
                    <a:pt x="61228" y="28886"/>
                  </a:lnTo>
                  <a:lnTo>
                    <a:pt x="102299" y="7634"/>
                  </a:lnTo>
                  <a:lnTo>
                    <a:pt x="149605" y="0"/>
                  </a:lnTo>
                  <a:lnTo>
                    <a:pt x="2821051" y="0"/>
                  </a:lnTo>
                  <a:lnTo>
                    <a:pt x="2868357" y="7634"/>
                  </a:lnTo>
                  <a:lnTo>
                    <a:pt x="2909428" y="28886"/>
                  </a:lnTo>
                  <a:lnTo>
                    <a:pt x="2941806" y="61283"/>
                  </a:lnTo>
                  <a:lnTo>
                    <a:pt x="2963034" y="102347"/>
                  </a:lnTo>
                  <a:lnTo>
                    <a:pt x="2970656" y="149605"/>
                  </a:lnTo>
                  <a:lnTo>
                    <a:pt x="2970656" y="748029"/>
                  </a:lnTo>
                  <a:lnTo>
                    <a:pt x="2963034" y="795336"/>
                  </a:lnTo>
                  <a:lnTo>
                    <a:pt x="2941806" y="836407"/>
                  </a:lnTo>
                  <a:lnTo>
                    <a:pt x="2909428" y="868785"/>
                  </a:lnTo>
                  <a:lnTo>
                    <a:pt x="2868357" y="890013"/>
                  </a:lnTo>
                  <a:lnTo>
                    <a:pt x="2821051" y="897636"/>
                  </a:lnTo>
                  <a:lnTo>
                    <a:pt x="149605" y="897636"/>
                  </a:lnTo>
                  <a:lnTo>
                    <a:pt x="102299" y="890013"/>
                  </a:lnTo>
                  <a:lnTo>
                    <a:pt x="61228" y="868785"/>
                  </a:lnTo>
                  <a:lnTo>
                    <a:pt x="28850" y="836407"/>
                  </a:lnTo>
                  <a:lnTo>
                    <a:pt x="7622" y="795336"/>
                  </a:lnTo>
                  <a:lnTo>
                    <a:pt x="0" y="748029"/>
                  </a:lnTo>
                  <a:lnTo>
                    <a:pt x="0" y="149605"/>
                  </a:lnTo>
                  <a:close/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8803005" y="3544189"/>
            <a:ext cx="8951595" cy="1260475"/>
            <a:chOff x="8803005" y="3544189"/>
            <a:chExt cx="8951595" cy="1260475"/>
          </a:xfrm>
        </p:grpSpPr>
        <p:sp>
          <p:nvSpPr>
            <p:cNvPr id="11" name="object 11"/>
            <p:cNvSpPr/>
            <p:nvPr/>
          </p:nvSpPr>
          <p:spPr>
            <a:xfrm>
              <a:off x="8812530" y="3544188"/>
              <a:ext cx="8942070" cy="1260475"/>
            </a:xfrm>
            <a:custGeom>
              <a:avLst/>
              <a:gdLst/>
              <a:ahLst/>
              <a:cxnLst/>
              <a:rect l="l" t="t" r="r" b="b"/>
              <a:pathLst>
                <a:path w="8942069" h="1260475">
                  <a:moveTo>
                    <a:pt x="8942070" y="209931"/>
                  </a:moveTo>
                  <a:lnTo>
                    <a:pt x="8936520" y="161798"/>
                  </a:lnTo>
                  <a:lnTo>
                    <a:pt x="8920721" y="117614"/>
                  </a:lnTo>
                  <a:lnTo>
                    <a:pt x="8895931" y="78638"/>
                  </a:lnTo>
                  <a:lnTo>
                    <a:pt x="8863419" y="46126"/>
                  </a:lnTo>
                  <a:lnTo>
                    <a:pt x="8824417" y="21348"/>
                  </a:lnTo>
                  <a:lnTo>
                    <a:pt x="8780196" y="5549"/>
                  </a:lnTo>
                  <a:lnTo>
                    <a:pt x="8732012" y="0"/>
                  </a:lnTo>
                  <a:lnTo>
                    <a:pt x="1802511" y="0"/>
                  </a:lnTo>
                  <a:lnTo>
                    <a:pt x="1754365" y="5549"/>
                  </a:lnTo>
                  <a:lnTo>
                    <a:pt x="1710182" y="21348"/>
                  </a:lnTo>
                  <a:lnTo>
                    <a:pt x="1671205" y="46126"/>
                  </a:lnTo>
                  <a:lnTo>
                    <a:pt x="1638693" y="78638"/>
                  </a:lnTo>
                  <a:lnTo>
                    <a:pt x="1613916" y="117614"/>
                  </a:lnTo>
                  <a:lnTo>
                    <a:pt x="1598117" y="161798"/>
                  </a:lnTo>
                  <a:lnTo>
                    <a:pt x="1595894" y="181114"/>
                  </a:lnTo>
                  <a:lnTo>
                    <a:pt x="149606" y="181114"/>
                  </a:lnTo>
                  <a:lnTo>
                    <a:pt x="102298" y="188747"/>
                  </a:lnTo>
                  <a:lnTo>
                    <a:pt x="61226" y="209994"/>
                  </a:lnTo>
                  <a:lnTo>
                    <a:pt x="28841" y="242392"/>
                  </a:lnTo>
                  <a:lnTo>
                    <a:pt x="7620" y="283451"/>
                  </a:lnTo>
                  <a:lnTo>
                    <a:pt x="0" y="330708"/>
                  </a:lnTo>
                  <a:lnTo>
                    <a:pt x="0" y="929132"/>
                  </a:lnTo>
                  <a:lnTo>
                    <a:pt x="7620" y="976439"/>
                  </a:lnTo>
                  <a:lnTo>
                    <a:pt x="28841" y="1017511"/>
                  </a:lnTo>
                  <a:lnTo>
                    <a:pt x="61226" y="1049896"/>
                  </a:lnTo>
                  <a:lnTo>
                    <a:pt x="102298" y="1071118"/>
                  </a:lnTo>
                  <a:lnTo>
                    <a:pt x="149606" y="1078738"/>
                  </a:lnTo>
                  <a:lnTo>
                    <a:pt x="1595882" y="1078738"/>
                  </a:lnTo>
                  <a:lnTo>
                    <a:pt x="1598117" y="1098105"/>
                  </a:lnTo>
                  <a:lnTo>
                    <a:pt x="1613916" y="1142326"/>
                  </a:lnTo>
                  <a:lnTo>
                    <a:pt x="1638693" y="1181328"/>
                  </a:lnTo>
                  <a:lnTo>
                    <a:pt x="1671205" y="1213840"/>
                  </a:lnTo>
                  <a:lnTo>
                    <a:pt x="1710182" y="1238631"/>
                  </a:lnTo>
                  <a:lnTo>
                    <a:pt x="1754365" y="1254429"/>
                  </a:lnTo>
                  <a:lnTo>
                    <a:pt x="1802511" y="1259967"/>
                  </a:lnTo>
                  <a:lnTo>
                    <a:pt x="8732012" y="1259967"/>
                  </a:lnTo>
                  <a:lnTo>
                    <a:pt x="8780196" y="1254429"/>
                  </a:lnTo>
                  <a:lnTo>
                    <a:pt x="8824417" y="1238631"/>
                  </a:lnTo>
                  <a:lnTo>
                    <a:pt x="8863419" y="1213840"/>
                  </a:lnTo>
                  <a:lnTo>
                    <a:pt x="8895931" y="1181328"/>
                  </a:lnTo>
                  <a:lnTo>
                    <a:pt x="8920721" y="1142326"/>
                  </a:lnTo>
                  <a:lnTo>
                    <a:pt x="8936520" y="1098105"/>
                  </a:lnTo>
                  <a:lnTo>
                    <a:pt x="8942070" y="1049909"/>
                  </a:lnTo>
                  <a:lnTo>
                    <a:pt x="8942070" y="20993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12530" y="3725291"/>
              <a:ext cx="2971165" cy="897890"/>
            </a:xfrm>
            <a:custGeom>
              <a:avLst/>
              <a:gdLst/>
              <a:ahLst/>
              <a:cxnLst/>
              <a:rect l="l" t="t" r="r" b="b"/>
              <a:pathLst>
                <a:path w="2971165" h="897889">
                  <a:moveTo>
                    <a:pt x="0" y="149605"/>
                  </a:moveTo>
                  <a:lnTo>
                    <a:pt x="7622" y="102347"/>
                  </a:lnTo>
                  <a:lnTo>
                    <a:pt x="28850" y="61283"/>
                  </a:lnTo>
                  <a:lnTo>
                    <a:pt x="61228" y="28886"/>
                  </a:lnTo>
                  <a:lnTo>
                    <a:pt x="102299" y="7634"/>
                  </a:lnTo>
                  <a:lnTo>
                    <a:pt x="149605" y="0"/>
                  </a:lnTo>
                  <a:lnTo>
                    <a:pt x="2821051" y="0"/>
                  </a:lnTo>
                  <a:lnTo>
                    <a:pt x="2868357" y="7634"/>
                  </a:lnTo>
                  <a:lnTo>
                    <a:pt x="2909428" y="28886"/>
                  </a:lnTo>
                  <a:lnTo>
                    <a:pt x="2941806" y="61283"/>
                  </a:lnTo>
                  <a:lnTo>
                    <a:pt x="2963034" y="102347"/>
                  </a:lnTo>
                  <a:lnTo>
                    <a:pt x="2970656" y="149605"/>
                  </a:lnTo>
                  <a:lnTo>
                    <a:pt x="2970656" y="748029"/>
                  </a:lnTo>
                  <a:lnTo>
                    <a:pt x="2963034" y="795336"/>
                  </a:lnTo>
                  <a:lnTo>
                    <a:pt x="2941806" y="836407"/>
                  </a:lnTo>
                  <a:lnTo>
                    <a:pt x="2909428" y="868785"/>
                  </a:lnTo>
                  <a:lnTo>
                    <a:pt x="2868357" y="890013"/>
                  </a:lnTo>
                  <a:lnTo>
                    <a:pt x="2821051" y="897635"/>
                  </a:lnTo>
                  <a:lnTo>
                    <a:pt x="149605" y="897635"/>
                  </a:lnTo>
                  <a:lnTo>
                    <a:pt x="102299" y="890013"/>
                  </a:lnTo>
                  <a:lnTo>
                    <a:pt x="61228" y="868785"/>
                  </a:lnTo>
                  <a:lnTo>
                    <a:pt x="28850" y="836407"/>
                  </a:lnTo>
                  <a:lnTo>
                    <a:pt x="7622" y="795336"/>
                  </a:lnTo>
                  <a:lnTo>
                    <a:pt x="0" y="748029"/>
                  </a:lnTo>
                  <a:lnTo>
                    <a:pt x="0" y="149605"/>
                  </a:lnTo>
                  <a:close/>
                </a:path>
              </a:pathLst>
            </a:custGeom>
            <a:ln w="19050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803005" y="1790700"/>
            <a:ext cx="8951595" cy="1260475"/>
            <a:chOff x="8803005" y="1790700"/>
            <a:chExt cx="8951595" cy="1260475"/>
          </a:xfrm>
        </p:grpSpPr>
        <p:sp>
          <p:nvSpPr>
            <p:cNvPr id="14" name="object 14"/>
            <p:cNvSpPr/>
            <p:nvPr/>
          </p:nvSpPr>
          <p:spPr>
            <a:xfrm>
              <a:off x="8812530" y="1790699"/>
              <a:ext cx="8942070" cy="1260475"/>
            </a:xfrm>
            <a:custGeom>
              <a:avLst/>
              <a:gdLst/>
              <a:ahLst/>
              <a:cxnLst/>
              <a:rect l="l" t="t" r="r" b="b"/>
              <a:pathLst>
                <a:path w="8942069" h="1260475">
                  <a:moveTo>
                    <a:pt x="8942070" y="210058"/>
                  </a:moveTo>
                  <a:lnTo>
                    <a:pt x="8936520" y="161874"/>
                  </a:lnTo>
                  <a:lnTo>
                    <a:pt x="8920721" y="117652"/>
                  </a:lnTo>
                  <a:lnTo>
                    <a:pt x="8895931" y="78651"/>
                  </a:lnTo>
                  <a:lnTo>
                    <a:pt x="8863419" y="46139"/>
                  </a:lnTo>
                  <a:lnTo>
                    <a:pt x="8824417" y="21348"/>
                  </a:lnTo>
                  <a:lnTo>
                    <a:pt x="8780196" y="5549"/>
                  </a:lnTo>
                  <a:lnTo>
                    <a:pt x="8732012" y="0"/>
                  </a:lnTo>
                  <a:lnTo>
                    <a:pt x="1802511" y="0"/>
                  </a:lnTo>
                  <a:lnTo>
                    <a:pt x="1754365" y="5549"/>
                  </a:lnTo>
                  <a:lnTo>
                    <a:pt x="1710182" y="21348"/>
                  </a:lnTo>
                  <a:lnTo>
                    <a:pt x="1671205" y="46139"/>
                  </a:lnTo>
                  <a:lnTo>
                    <a:pt x="1638693" y="78651"/>
                  </a:lnTo>
                  <a:lnTo>
                    <a:pt x="1613916" y="117652"/>
                  </a:lnTo>
                  <a:lnTo>
                    <a:pt x="1598117" y="161874"/>
                  </a:lnTo>
                  <a:lnTo>
                    <a:pt x="1595882" y="181229"/>
                  </a:lnTo>
                  <a:lnTo>
                    <a:pt x="149606" y="181229"/>
                  </a:lnTo>
                  <a:lnTo>
                    <a:pt x="102336" y="188861"/>
                  </a:lnTo>
                  <a:lnTo>
                    <a:pt x="61277" y="210083"/>
                  </a:lnTo>
                  <a:lnTo>
                    <a:pt x="28879" y="242468"/>
                  </a:lnTo>
                  <a:lnTo>
                    <a:pt x="7632" y="283540"/>
                  </a:lnTo>
                  <a:lnTo>
                    <a:pt x="0" y="330835"/>
                  </a:lnTo>
                  <a:lnTo>
                    <a:pt x="0" y="929132"/>
                  </a:lnTo>
                  <a:lnTo>
                    <a:pt x="7632" y="976439"/>
                  </a:lnTo>
                  <a:lnTo>
                    <a:pt x="28879" y="1017511"/>
                  </a:lnTo>
                  <a:lnTo>
                    <a:pt x="61277" y="1049896"/>
                  </a:lnTo>
                  <a:lnTo>
                    <a:pt x="102336" y="1071118"/>
                  </a:lnTo>
                  <a:lnTo>
                    <a:pt x="149606" y="1078738"/>
                  </a:lnTo>
                  <a:lnTo>
                    <a:pt x="1595869" y="1078738"/>
                  </a:lnTo>
                  <a:lnTo>
                    <a:pt x="1598117" y="1098181"/>
                  </a:lnTo>
                  <a:lnTo>
                    <a:pt x="1613916" y="1142365"/>
                  </a:lnTo>
                  <a:lnTo>
                    <a:pt x="1638693" y="1181341"/>
                  </a:lnTo>
                  <a:lnTo>
                    <a:pt x="1671205" y="1213853"/>
                  </a:lnTo>
                  <a:lnTo>
                    <a:pt x="1710182" y="1238631"/>
                  </a:lnTo>
                  <a:lnTo>
                    <a:pt x="1754365" y="1254429"/>
                  </a:lnTo>
                  <a:lnTo>
                    <a:pt x="1802511" y="1259967"/>
                  </a:lnTo>
                  <a:lnTo>
                    <a:pt x="8732012" y="1259967"/>
                  </a:lnTo>
                  <a:lnTo>
                    <a:pt x="8780196" y="1254429"/>
                  </a:lnTo>
                  <a:lnTo>
                    <a:pt x="8824417" y="1238631"/>
                  </a:lnTo>
                  <a:lnTo>
                    <a:pt x="8863419" y="1213853"/>
                  </a:lnTo>
                  <a:lnTo>
                    <a:pt x="8895931" y="1181341"/>
                  </a:lnTo>
                  <a:lnTo>
                    <a:pt x="8920721" y="1142365"/>
                  </a:lnTo>
                  <a:lnTo>
                    <a:pt x="8936520" y="1098181"/>
                  </a:lnTo>
                  <a:lnTo>
                    <a:pt x="8942070" y="1050036"/>
                  </a:lnTo>
                  <a:lnTo>
                    <a:pt x="8942070" y="210058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12530" y="1971929"/>
              <a:ext cx="2971165" cy="897890"/>
            </a:xfrm>
            <a:custGeom>
              <a:avLst/>
              <a:gdLst/>
              <a:ahLst/>
              <a:cxnLst/>
              <a:rect l="l" t="t" r="r" b="b"/>
              <a:pathLst>
                <a:path w="2971165" h="897889">
                  <a:moveTo>
                    <a:pt x="0" y="149605"/>
                  </a:moveTo>
                  <a:lnTo>
                    <a:pt x="7634" y="102299"/>
                  </a:lnTo>
                  <a:lnTo>
                    <a:pt x="28886" y="61228"/>
                  </a:lnTo>
                  <a:lnTo>
                    <a:pt x="61283" y="28850"/>
                  </a:lnTo>
                  <a:lnTo>
                    <a:pt x="102347" y="7622"/>
                  </a:lnTo>
                  <a:lnTo>
                    <a:pt x="149605" y="0"/>
                  </a:lnTo>
                  <a:lnTo>
                    <a:pt x="2821051" y="0"/>
                  </a:lnTo>
                  <a:lnTo>
                    <a:pt x="2868357" y="7622"/>
                  </a:lnTo>
                  <a:lnTo>
                    <a:pt x="2909428" y="28850"/>
                  </a:lnTo>
                  <a:lnTo>
                    <a:pt x="2941806" y="61228"/>
                  </a:lnTo>
                  <a:lnTo>
                    <a:pt x="2963034" y="102299"/>
                  </a:lnTo>
                  <a:lnTo>
                    <a:pt x="2970656" y="149605"/>
                  </a:lnTo>
                  <a:lnTo>
                    <a:pt x="2970656" y="747902"/>
                  </a:lnTo>
                  <a:lnTo>
                    <a:pt x="2963034" y="795209"/>
                  </a:lnTo>
                  <a:lnTo>
                    <a:pt x="2941806" y="836280"/>
                  </a:lnTo>
                  <a:lnTo>
                    <a:pt x="2909428" y="868658"/>
                  </a:lnTo>
                  <a:lnTo>
                    <a:pt x="2868357" y="889886"/>
                  </a:lnTo>
                  <a:lnTo>
                    <a:pt x="2821051" y="897509"/>
                  </a:lnTo>
                  <a:lnTo>
                    <a:pt x="149605" y="897509"/>
                  </a:lnTo>
                  <a:lnTo>
                    <a:pt x="102347" y="889886"/>
                  </a:lnTo>
                  <a:lnTo>
                    <a:pt x="61283" y="868658"/>
                  </a:lnTo>
                  <a:lnTo>
                    <a:pt x="28886" y="836280"/>
                  </a:lnTo>
                  <a:lnTo>
                    <a:pt x="7634" y="795209"/>
                  </a:lnTo>
                  <a:lnTo>
                    <a:pt x="0" y="747902"/>
                  </a:lnTo>
                  <a:lnTo>
                    <a:pt x="0" y="149605"/>
                  </a:lnTo>
                  <a:close/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0" y="2394584"/>
            <a:ext cx="8817355" cy="5983605"/>
            <a:chOff x="0" y="2394584"/>
            <a:chExt cx="8817355" cy="5983605"/>
          </a:xfrm>
        </p:grpSpPr>
        <p:sp>
          <p:nvSpPr>
            <p:cNvPr id="17" name="object 17"/>
            <p:cNvSpPr/>
            <p:nvPr/>
          </p:nvSpPr>
          <p:spPr>
            <a:xfrm>
              <a:off x="2047113" y="2394584"/>
              <a:ext cx="6769734" cy="3585210"/>
            </a:xfrm>
            <a:custGeom>
              <a:avLst/>
              <a:gdLst/>
              <a:ahLst/>
              <a:cxnLst/>
              <a:rect l="l" t="t" r="r" b="b"/>
              <a:pathLst>
                <a:path w="6769734" h="3585210">
                  <a:moveTo>
                    <a:pt x="6769481" y="3565906"/>
                  </a:moveTo>
                  <a:lnTo>
                    <a:pt x="3413252" y="3565906"/>
                  </a:lnTo>
                  <a:lnTo>
                    <a:pt x="3413252" y="2569972"/>
                  </a:lnTo>
                  <a:lnTo>
                    <a:pt x="3413252" y="2560447"/>
                  </a:lnTo>
                  <a:lnTo>
                    <a:pt x="3413252" y="2555240"/>
                  </a:lnTo>
                  <a:lnTo>
                    <a:pt x="3409061" y="2550922"/>
                  </a:lnTo>
                  <a:lnTo>
                    <a:pt x="74256" y="2550922"/>
                  </a:lnTo>
                  <a:lnTo>
                    <a:pt x="73190" y="2545664"/>
                  </a:lnTo>
                  <a:lnTo>
                    <a:pt x="64998" y="2533548"/>
                  </a:lnTo>
                  <a:lnTo>
                    <a:pt x="52882" y="2525357"/>
                  </a:lnTo>
                  <a:lnTo>
                    <a:pt x="38100" y="2522347"/>
                  </a:lnTo>
                  <a:lnTo>
                    <a:pt x="23241" y="2525357"/>
                  </a:lnTo>
                  <a:lnTo>
                    <a:pt x="11137" y="2533548"/>
                  </a:lnTo>
                  <a:lnTo>
                    <a:pt x="2984" y="2545664"/>
                  </a:lnTo>
                  <a:lnTo>
                    <a:pt x="0" y="2560447"/>
                  </a:lnTo>
                  <a:lnTo>
                    <a:pt x="2984" y="2575306"/>
                  </a:lnTo>
                  <a:lnTo>
                    <a:pt x="11137" y="2587409"/>
                  </a:lnTo>
                  <a:lnTo>
                    <a:pt x="23241" y="2595562"/>
                  </a:lnTo>
                  <a:lnTo>
                    <a:pt x="38100" y="2598547"/>
                  </a:lnTo>
                  <a:lnTo>
                    <a:pt x="52882" y="2595562"/>
                  </a:lnTo>
                  <a:lnTo>
                    <a:pt x="64998" y="2587409"/>
                  </a:lnTo>
                  <a:lnTo>
                    <a:pt x="73190" y="2575306"/>
                  </a:lnTo>
                  <a:lnTo>
                    <a:pt x="74269" y="2569972"/>
                  </a:lnTo>
                  <a:lnTo>
                    <a:pt x="3394202" y="2569972"/>
                  </a:lnTo>
                  <a:lnTo>
                    <a:pt x="3394202" y="3580638"/>
                  </a:lnTo>
                  <a:lnTo>
                    <a:pt x="3398520" y="3584956"/>
                  </a:lnTo>
                  <a:lnTo>
                    <a:pt x="6769481" y="3584956"/>
                  </a:lnTo>
                  <a:lnTo>
                    <a:pt x="6769481" y="3575431"/>
                  </a:lnTo>
                  <a:lnTo>
                    <a:pt x="6769481" y="3565906"/>
                  </a:lnTo>
                  <a:close/>
                </a:path>
                <a:path w="6769734" h="3585210">
                  <a:moveTo>
                    <a:pt x="6769481" y="0"/>
                  </a:moveTo>
                  <a:lnTo>
                    <a:pt x="4558030" y="0"/>
                  </a:lnTo>
                  <a:lnTo>
                    <a:pt x="4553712" y="4318"/>
                  </a:lnTo>
                  <a:lnTo>
                    <a:pt x="4553712" y="713867"/>
                  </a:lnTo>
                  <a:lnTo>
                    <a:pt x="2393289" y="713867"/>
                  </a:lnTo>
                  <a:lnTo>
                    <a:pt x="2392210" y="708545"/>
                  </a:lnTo>
                  <a:lnTo>
                    <a:pt x="2384018" y="696442"/>
                  </a:lnTo>
                  <a:lnTo>
                    <a:pt x="2371902" y="688289"/>
                  </a:lnTo>
                  <a:lnTo>
                    <a:pt x="2357120" y="685292"/>
                  </a:lnTo>
                  <a:lnTo>
                    <a:pt x="2342261" y="688289"/>
                  </a:lnTo>
                  <a:lnTo>
                    <a:pt x="2330158" y="696442"/>
                  </a:lnTo>
                  <a:lnTo>
                    <a:pt x="2322004" y="708545"/>
                  </a:lnTo>
                  <a:lnTo>
                    <a:pt x="2319020" y="723392"/>
                  </a:lnTo>
                  <a:lnTo>
                    <a:pt x="2322004" y="738187"/>
                  </a:lnTo>
                  <a:lnTo>
                    <a:pt x="2330158" y="750303"/>
                  </a:lnTo>
                  <a:lnTo>
                    <a:pt x="2342261" y="758494"/>
                  </a:lnTo>
                  <a:lnTo>
                    <a:pt x="2357120" y="761492"/>
                  </a:lnTo>
                  <a:lnTo>
                    <a:pt x="2371902" y="758494"/>
                  </a:lnTo>
                  <a:lnTo>
                    <a:pt x="2384018" y="750303"/>
                  </a:lnTo>
                  <a:lnTo>
                    <a:pt x="2392210" y="738187"/>
                  </a:lnTo>
                  <a:lnTo>
                    <a:pt x="2393277" y="732917"/>
                  </a:lnTo>
                  <a:lnTo>
                    <a:pt x="4568558" y="732917"/>
                  </a:lnTo>
                  <a:lnTo>
                    <a:pt x="4572762" y="728599"/>
                  </a:lnTo>
                  <a:lnTo>
                    <a:pt x="4572762" y="723392"/>
                  </a:lnTo>
                  <a:lnTo>
                    <a:pt x="4572762" y="713867"/>
                  </a:lnTo>
                  <a:lnTo>
                    <a:pt x="4572762" y="19050"/>
                  </a:lnTo>
                  <a:lnTo>
                    <a:pt x="6769481" y="19050"/>
                  </a:lnTo>
                  <a:lnTo>
                    <a:pt x="6769481" y="9525"/>
                  </a:lnTo>
                  <a:lnTo>
                    <a:pt x="676948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84930" y="4181474"/>
              <a:ext cx="5432425" cy="3473450"/>
            </a:xfrm>
            <a:custGeom>
              <a:avLst/>
              <a:gdLst/>
              <a:ahLst/>
              <a:cxnLst/>
              <a:rect l="l" t="t" r="r" b="b"/>
              <a:pathLst>
                <a:path w="5432425" h="3473450">
                  <a:moveTo>
                    <a:pt x="5431917" y="0"/>
                  </a:moveTo>
                  <a:lnTo>
                    <a:pt x="2729738" y="0"/>
                  </a:lnTo>
                  <a:lnTo>
                    <a:pt x="2725547" y="4318"/>
                  </a:lnTo>
                  <a:lnTo>
                    <a:pt x="2725547" y="431038"/>
                  </a:lnTo>
                  <a:lnTo>
                    <a:pt x="74269" y="431038"/>
                  </a:lnTo>
                  <a:lnTo>
                    <a:pt x="73202" y="425780"/>
                  </a:lnTo>
                  <a:lnTo>
                    <a:pt x="65049" y="413664"/>
                  </a:lnTo>
                  <a:lnTo>
                    <a:pt x="52946" y="405472"/>
                  </a:lnTo>
                  <a:lnTo>
                    <a:pt x="38100" y="402463"/>
                  </a:lnTo>
                  <a:lnTo>
                    <a:pt x="23241" y="405472"/>
                  </a:lnTo>
                  <a:lnTo>
                    <a:pt x="11137" y="413664"/>
                  </a:lnTo>
                  <a:lnTo>
                    <a:pt x="2984" y="425780"/>
                  </a:lnTo>
                  <a:lnTo>
                    <a:pt x="0" y="440563"/>
                  </a:lnTo>
                  <a:lnTo>
                    <a:pt x="2984" y="455422"/>
                  </a:lnTo>
                  <a:lnTo>
                    <a:pt x="11137" y="467525"/>
                  </a:lnTo>
                  <a:lnTo>
                    <a:pt x="23241" y="475678"/>
                  </a:lnTo>
                  <a:lnTo>
                    <a:pt x="38100" y="478663"/>
                  </a:lnTo>
                  <a:lnTo>
                    <a:pt x="52946" y="475678"/>
                  </a:lnTo>
                  <a:lnTo>
                    <a:pt x="65049" y="467525"/>
                  </a:lnTo>
                  <a:lnTo>
                    <a:pt x="73202" y="455422"/>
                  </a:lnTo>
                  <a:lnTo>
                    <a:pt x="74282" y="450088"/>
                  </a:lnTo>
                  <a:lnTo>
                    <a:pt x="2740279" y="450088"/>
                  </a:lnTo>
                  <a:lnTo>
                    <a:pt x="2744597" y="445897"/>
                  </a:lnTo>
                  <a:lnTo>
                    <a:pt x="2744597" y="440563"/>
                  </a:lnTo>
                  <a:lnTo>
                    <a:pt x="2744597" y="431038"/>
                  </a:lnTo>
                  <a:lnTo>
                    <a:pt x="2744597" y="19050"/>
                  </a:lnTo>
                  <a:lnTo>
                    <a:pt x="5431917" y="19050"/>
                  </a:lnTo>
                  <a:lnTo>
                    <a:pt x="5431917" y="9525"/>
                  </a:lnTo>
                  <a:lnTo>
                    <a:pt x="5431917" y="0"/>
                  </a:lnTo>
                  <a:close/>
                </a:path>
                <a:path w="5432425" h="3473450">
                  <a:moveTo>
                    <a:pt x="5432171" y="3453892"/>
                  </a:moveTo>
                  <a:lnTo>
                    <a:pt x="2921762" y="3453892"/>
                  </a:lnTo>
                  <a:lnTo>
                    <a:pt x="2921762" y="3025267"/>
                  </a:lnTo>
                  <a:lnTo>
                    <a:pt x="2921762" y="3015742"/>
                  </a:lnTo>
                  <a:lnTo>
                    <a:pt x="2921762" y="3010535"/>
                  </a:lnTo>
                  <a:lnTo>
                    <a:pt x="2917571" y="3006217"/>
                  </a:lnTo>
                  <a:lnTo>
                    <a:pt x="428586" y="3006217"/>
                  </a:lnTo>
                  <a:lnTo>
                    <a:pt x="427520" y="3000959"/>
                  </a:lnTo>
                  <a:lnTo>
                    <a:pt x="419328" y="2988843"/>
                  </a:lnTo>
                  <a:lnTo>
                    <a:pt x="407212" y="2980652"/>
                  </a:lnTo>
                  <a:lnTo>
                    <a:pt x="392430" y="2977642"/>
                  </a:lnTo>
                  <a:lnTo>
                    <a:pt x="377571" y="2980652"/>
                  </a:lnTo>
                  <a:lnTo>
                    <a:pt x="365467" y="2988843"/>
                  </a:lnTo>
                  <a:lnTo>
                    <a:pt x="357314" y="3000959"/>
                  </a:lnTo>
                  <a:lnTo>
                    <a:pt x="354330" y="3015742"/>
                  </a:lnTo>
                  <a:lnTo>
                    <a:pt x="357314" y="3030601"/>
                  </a:lnTo>
                  <a:lnTo>
                    <a:pt x="365467" y="3042704"/>
                  </a:lnTo>
                  <a:lnTo>
                    <a:pt x="377571" y="3050857"/>
                  </a:lnTo>
                  <a:lnTo>
                    <a:pt x="392430" y="3053842"/>
                  </a:lnTo>
                  <a:lnTo>
                    <a:pt x="407212" y="3050857"/>
                  </a:lnTo>
                  <a:lnTo>
                    <a:pt x="419328" y="3042704"/>
                  </a:lnTo>
                  <a:lnTo>
                    <a:pt x="427520" y="3030601"/>
                  </a:lnTo>
                  <a:lnTo>
                    <a:pt x="428599" y="3025267"/>
                  </a:lnTo>
                  <a:lnTo>
                    <a:pt x="2902712" y="3025267"/>
                  </a:lnTo>
                  <a:lnTo>
                    <a:pt x="2902712" y="3468624"/>
                  </a:lnTo>
                  <a:lnTo>
                    <a:pt x="2907030" y="3472942"/>
                  </a:lnTo>
                  <a:lnTo>
                    <a:pt x="5432171" y="3472942"/>
                  </a:lnTo>
                  <a:lnTo>
                    <a:pt x="5432171" y="3463417"/>
                  </a:lnTo>
                  <a:lnTo>
                    <a:pt x="5432171" y="3453892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904744"/>
              <a:ext cx="6730746" cy="547344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210157" y="5419470"/>
            <a:ext cx="314642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Dependen</a:t>
            </a:r>
            <a:r>
              <a:rPr sz="3200" spc="-70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del</a:t>
            </a:r>
            <a:r>
              <a:rPr sz="3200" spc="-4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39526B"/>
                </a:solidFill>
                <a:latin typeface="Calibri"/>
                <a:cs typeface="Calibri"/>
              </a:rPr>
              <a:t>plan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contratado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53168" y="5680963"/>
            <a:ext cx="19100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35" dirty="0">
                <a:solidFill>
                  <a:srgbClr val="39526B"/>
                </a:solidFill>
                <a:latin typeface="Arial"/>
                <a:cs typeface="Arial"/>
              </a:rPr>
              <a:t>Beneficios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077314" y="1852930"/>
            <a:ext cx="32804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Minimizar</a:t>
            </a:r>
            <a:r>
              <a:rPr sz="3200" spc="-160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impactos</a:t>
            </a:r>
            <a:endParaRPr sz="3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financieros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45193" y="2135885"/>
            <a:ext cx="1523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5" dirty="0">
                <a:solidFill>
                  <a:srgbClr val="39526B"/>
                </a:solidFill>
                <a:latin typeface="Arial"/>
                <a:cs typeface="Arial"/>
              </a:rPr>
              <a:t>Objetivo</a:t>
            </a:r>
            <a:endParaRPr sz="3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780135" y="3634485"/>
            <a:ext cx="3578860" cy="94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3620"/>
              </a:lnSpc>
              <a:spcBef>
                <a:spcPts val="100"/>
              </a:spcBef>
            </a:pP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Mejorar</a:t>
            </a:r>
            <a:r>
              <a:rPr sz="3200" spc="-9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la</a:t>
            </a:r>
            <a:r>
              <a:rPr sz="3200" spc="-6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eficacia</a:t>
            </a:r>
            <a:r>
              <a:rPr sz="3200" spc="-60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Calibri"/>
                <a:cs typeface="Calibri"/>
              </a:rPr>
              <a:t>de</a:t>
            </a:r>
            <a:endParaRPr sz="3200">
              <a:latin typeface="Calibri"/>
              <a:cs typeface="Calibri"/>
            </a:endParaRPr>
          </a:p>
          <a:p>
            <a:pPr marR="6985" algn="r">
              <a:lnSpc>
                <a:spcPts val="3620"/>
              </a:lnSpc>
            </a:pP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los</a:t>
            </a: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 servicios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94342" y="3901897"/>
            <a:ext cx="14097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90" dirty="0">
                <a:solidFill>
                  <a:srgbClr val="39526B"/>
                </a:solidFill>
                <a:latin typeface="Arial"/>
                <a:cs typeface="Arial"/>
              </a:rPr>
              <a:t>Calidad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905103" y="7100443"/>
            <a:ext cx="345376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Depende de </a:t>
            </a: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factores</a:t>
            </a:r>
            <a:endParaRPr sz="3200">
              <a:latin typeface="Calibri"/>
              <a:cs typeface="Calibri"/>
            </a:endParaRPr>
          </a:p>
          <a:p>
            <a:pPr marR="8255" algn="r">
              <a:lnSpc>
                <a:spcPct val="100000"/>
              </a:lnSpc>
            </a:pP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como</a:t>
            </a:r>
            <a:r>
              <a:rPr sz="3200" spc="-4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la</a:t>
            </a:r>
            <a:r>
              <a:rPr sz="3200" spc="-30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39526B"/>
                </a:solidFill>
                <a:latin typeface="Calibri"/>
                <a:cs typeface="Calibri"/>
              </a:rPr>
              <a:t>edad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693909" y="7356093"/>
            <a:ext cx="12293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35" dirty="0">
                <a:solidFill>
                  <a:srgbClr val="39526B"/>
                </a:solidFill>
                <a:latin typeface="Arial"/>
                <a:cs typeface="Arial"/>
              </a:rPr>
              <a:t>Tarifas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2398184" y="7272337"/>
            <a:ext cx="713105" cy="662305"/>
            <a:chOff x="12398184" y="7272337"/>
            <a:chExt cx="713105" cy="662305"/>
          </a:xfrm>
        </p:grpSpPr>
        <p:sp>
          <p:nvSpPr>
            <p:cNvPr id="29" name="object 29"/>
            <p:cNvSpPr/>
            <p:nvPr/>
          </p:nvSpPr>
          <p:spPr>
            <a:xfrm>
              <a:off x="12628879" y="7450201"/>
              <a:ext cx="477520" cy="479425"/>
            </a:xfrm>
            <a:custGeom>
              <a:avLst/>
              <a:gdLst/>
              <a:ahLst/>
              <a:cxnLst/>
              <a:rect l="l" t="t" r="r" b="b"/>
              <a:pathLst>
                <a:path w="477519" h="479425">
                  <a:moveTo>
                    <a:pt x="238760" y="0"/>
                  </a:moveTo>
                  <a:lnTo>
                    <a:pt x="190287" y="4878"/>
                  </a:lnTo>
                  <a:lnTo>
                    <a:pt x="145303" y="18859"/>
                  </a:lnTo>
                  <a:lnTo>
                    <a:pt x="104725" y="40960"/>
                  </a:lnTo>
                  <a:lnTo>
                    <a:pt x="69469" y="70199"/>
                  </a:lnTo>
                  <a:lnTo>
                    <a:pt x="40451" y="105593"/>
                  </a:lnTo>
                  <a:lnTo>
                    <a:pt x="18589" y="146161"/>
                  </a:lnTo>
                  <a:lnTo>
                    <a:pt x="4800" y="190919"/>
                  </a:lnTo>
                  <a:lnTo>
                    <a:pt x="0" y="238887"/>
                  </a:lnTo>
                  <a:lnTo>
                    <a:pt x="4800" y="287399"/>
                  </a:lnTo>
                  <a:lnTo>
                    <a:pt x="18589" y="332567"/>
                  </a:lnTo>
                  <a:lnTo>
                    <a:pt x="40451" y="373428"/>
                  </a:lnTo>
                  <a:lnTo>
                    <a:pt x="69469" y="409019"/>
                  </a:lnTo>
                  <a:lnTo>
                    <a:pt x="104725" y="438377"/>
                  </a:lnTo>
                  <a:lnTo>
                    <a:pt x="145303" y="460539"/>
                  </a:lnTo>
                  <a:lnTo>
                    <a:pt x="190287" y="474543"/>
                  </a:lnTo>
                  <a:lnTo>
                    <a:pt x="238760" y="479425"/>
                  </a:lnTo>
                  <a:lnTo>
                    <a:pt x="286685" y="474543"/>
                  </a:lnTo>
                  <a:lnTo>
                    <a:pt x="331412" y="460539"/>
                  </a:lnTo>
                  <a:lnTo>
                    <a:pt x="371957" y="438377"/>
                  </a:lnTo>
                  <a:lnTo>
                    <a:pt x="406054" y="410082"/>
                  </a:lnTo>
                  <a:lnTo>
                    <a:pt x="240538" y="410082"/>
                  </a:lnTo>
                  <a:lnTo>
                    <a:pt x="231941" y="408150"/>
                  </a:lnTo>
                  <a:lnTo>
                    <a:pt x="223678" y="402812"/>
                  </a:lnTo>
                  <a:lnTo>
                    <a:pt x="217463" y="394759"/>
                  </a:lnTo>
                  <a:lnTo>
                    <a:pt x="215011" y="384682"/>
                  </a:lnTo>
                  <a:lnTo>
                    <a:pt x="215011" y="370078"/>
                  </a:lnTo>
                  <a:lnTo>
                    <a:pt x="196089" y="360013"/>
                  </a:lnTo>
                  <a:lnTo>
                    <a:pt x="181086" y="344328"/>
                  </a:lnTo>
                  <a:lnTo>
                    <a:pt x="171201" y="324215"/>
                  </a:lnTo>
                  <a:lnTo>
                    <a:pt x="167640" y="300863"/>
                  </a:lnTo>
                  <a:lnTo>
                    <a:pt x="169546" y="292018"/>
                  </a:lnTo>
                  <a:lnTo>
                    <a:pt x="174704" y="285067"/>
                  </a:lnTo>
                  <a:lnTo>
                    <a:pt x="182266" y="280521"/>
                  </a:lnTo>
                  <a:lnTo>
                    <a:pt x="191389" y="278892"/>
                  </a:lnTo>
                  <a:lnTo>
                    <a:pt x="246792" y="278892"/>
                  </a:lnTo>
                  <a:lnTo>
                    <a:pt x="236815" y="270555"/>
                  </a:lnTo>
                  <a:lnTo>
                    <a:pt x="202777" y="245868"/>
                  </a:lnTo>
                  <a:lnTo>
                    <a:pt x="171102" y="206617"/>
                  </a:lnTo>
                  <a:lnTo>
                    <a:pt x="165862" y="180467"/>
                  </a:lnTo>
                  <a:lnTo>
                    <a:pt x="169423" y="157632"/>
                  </a:lnTo>
                  <a:lnTo>
                    <a:pt x="179308" y="138382"/>
                  </a:lnTo>
                  <a:lnTo>
                    <a:pt x="194311" y="122870"/>
                  </a:lnTo>
                  <a:lnTo>
                    <a:pt x="213233" y="111251"/>
                  </a:lnTo>
                  <a:lnTo>
                    <a:pt x="213233" y="96647"/>
                  </a:lnTo>
                  <a:lnTo>
                    <a:pt x="215167" y="86496"/>
                  </a:lnTo>
                  <a:lnTo>
                    <a:pt x="220519" y="78406"/>
                  </a:lnTo>
                  <a:lnTo>
                    <a:pt x="228609" y="73054"/>
                  </a:lnTo>
                  <a:lnTo>
                    <a:pt x="238760" y="71119"/>
                  </a:lnTo>
                  <a:lnTo>
                    <a:pt x="408097" y="71119"/>
                  </a:lnTo>
                  <a:lnTo>
                    <a:pt x="407336" y="70199"/>
                  </a:lnTo>
                  <a:lnTo>
                    <a:pt x="371957" y="40960"/>
                  </a:lnTo>
                  <a:lnTo>
                    <a:pt x="331412" y="18859"/>
                  </a:lnTo>
                  <a:lnTo>
                    <a:pt x="286685" y="4878"/>
                  </a:lnTo>
                  <a:lnTo>
                    <a:pt x="238760" y="0"/>
                  </a:lnTo>
                  <a:close/>
                </a:path>
                <a:path w="477519" h="479425">
                  <a:moveTo>
                    <a:pt x="238760" y="156844"/>
                  </a:moveTo>
                  <a:lnTo>
                    <a:pt x="230163" y="159000"/>
                  </a:lnTo>
                  <a:lnTo>
                    <a:pt x="221900" y="164560"/>
                  </a:lnTo>
                  <a:lnTo>
                    <a:pt x="215685" y="172168"/>
                  </a:lnTo>
                  <a:lnTo>
                    <a:pt x="213233" y="180467"/>
                  </a:lnTo>
                  <a:lnTo>
                    <a:pt x="217459" y="190363"/>
                  </a:lnTo>
                  <a:lnTo>
                    <a:pt x="226663" y="200580"/>
                  </a:lnTo>
                  <a:lnTo>
                    <a:pt x="239629" y="210774"/>
                  </a:lnTo>
                  <a:lnTo>
                    <a:pt x="255143" y="220599"/>
                  </a:lnTo>
                  <a:lnTo>
                    <a:pt x="273992" y="235461"/>
                  </a:lnTo>
                  <a:lnTo>
                    <a:pt x="292306" y="253206"/>
                  </a:lnTo>
                  <a:lnTo>
                    <a:pt x="306167" y="274712"/>
                  </a:lnTo>
                  <a:lnTo>
                    <a:pt x="311658" y="300863"/>
                  </a:lnTo>
                  <a:lnTo>
                    <a:pt x="308096" y="323697"/>
                  </a:lnTo>
                  <a:lnTo>
                    <a:pt x="298211" y="342947"/>
                  </a:lnTo>
                  <a:lnTo>
                    <a:pt x="283208" y="358459"/>
                  </a:lnTo>
                  <a:lnTo>
                    <a:pt x="264287" y="370078"/>
                  </a:lnTo>
                  <a:lnTo>
                    <a:pt x="264287" y="384682"/>
                  </a:lnTo>
                  <a:lnTo>
                    <a:pt x="262112" y="394759"/>
                  </a:lnTo>
                  <a:lnTo>
                    <a:pt x="256508" y="402812"/>
                  </a:lnTo>
                  <a:lnTo>
                    <a:pt x="248856" y="408150"/>
                  </a:lnTo>
                  <a:lnTo>
                    <a:pt x="240538" y="410082"/>
                  </a:lnTo>
                  <a:lnTo>
                    <a:pt x="406054" y="410082"/>
                  </a:lnTo>
                  <a:lnTo>
                    <a:pt x="436566" y="373428"/>
                  </a:lnTo>
                  <a:lnTo>
                    <a:pt x="458662" y="332567"/>
                  </a:lnTo>
                  <a:lnTo>
                    <a:pt x="472641" y="287399"/>
                  </a:lnTo>
                  <a:lnTo>
                    <a:pt x="477520" y="238887"/>
                  </a:lnTo>
                  <a:lnTo>
                    <a:pt x="473813" y="202437"/>
                  </a:lnTo>
                  <a:lnTo>
                    <a:pt x="286130" y="202437"/>
                  </a:lnTo>
                  <a:lnTo>
                    <a:pt x="276927" y="200580"/>
                  </a:lnTo>
                  <a:lnTo>
                    <a:pt x="276795" y="200580"/>
                  </a:lnTo>
                  <a:lnTo>
                    <a:pt x="268557" y="195548"/>
                  </a:lnTo>
                  <a:lnTo>
                    <a:pt x="262788" y="188507"/>
                  </a:lnTo>
                  <a:lnTo>
                    <a:pt x="260603" y="180467"/>
                  </a:lnTo>
                  <a:lnTo>
                    <a:pt x="258726" y="170614"/>
                  </a:lnTo>
                  <a:lnTo>
                    <a:pt x="253777" y="163179"/>
                  </a:lnTo>
                  <a:lnTo>
                    <a:pt x="246780" y="158482"/>
                  </a:lnTo>
                  <a:lnTo>
                    <a:pt x="238760" y="156844"/>
                  </a:lnTo>
                  <a:close/>
                </a:path>
                <a:path w="477519" h="479425">
                  <a:moveTo>
                    <a:pt x="246792" y="278892"/>
                  </a:moveTo>
                  <a:lnTo>
                    <a:pt x="191389" y="278892"/>
                  </a:lnTo>
                  <a:lnTo>
                    <a:pt x="199409" y="280771"/>
                  </a:lnTo>
                  <a:lnTo>
                    <a:pt x="206406" y="285734"/>
                  </a:lnTo>
                  <a:lnTo>
                    <a:pt x="211355" y="292768"/>
                  </a:lnTo>
                  <a:lnTo>
                    <a:pt x="213233" y="300863"/>
                  </a:lnTo>
                  <a:lnTo>
                    <a:pt x="215167" y="310661"/>
                  </a:lnTo>
                  <a:lnTo>
                    <a:pt x="220519" y="318103"/>
                  </a:lnTo>
                  <a:lnTo>
                    <a:pt x="228609" y="322830"/>
                  </a:lnTo>
                  <a:lnTo>
                    <a:pt x="238760" y="324485"/>
                  </a:lnTo>
                  <a:lnTo>
                    <a:pt x="247530" y="322329"/>
                  </a:lnTo>
                  <a:lnTo>
                    <a:pt x="254444" y="316769"/>
                  </a:lnTo>
                  <a:lnTo>
                    <a:pt x="258976" y="309161"/>
                  </a:lnTo>
                  <a:lnTo>
                    <a:pt x="260603" y="300863"/>
                  </a:lnTo>
                  <a:lnTo>
                    <a:pt x="257452" y="290966"/>
                  </a:lnTo>
                  <a:lnTo>
                    <a:pt x="249033" y="280771"/>
                  </a:lnTo>
                  <a:lnTo>
                    <a:pt x="246792" y="278892"/>
                  </a:lnTo>
                  <a:close/>
                </a:path>
                <a:path w="477519" h="479425">
                  <a:moveTo>
                    <a:pt x="408097" y="71119"/>
                  </a:moveTo>
                  <a:lnTo>
                    <a:pt x="238760" y="71119"/>
                  </a:lnTo>
                  <a:lnTo>
                    <a:pt x="247530" y="73054"/>
                  </a:lnTo>
                  <a:lnTo>
                    <a:pt x="254444" y="78406"/>
                  </a:lnTo>
                  <a:lnTo>
                    <a:pt x="258976" y="86496"/>
                  </a:lnTo>
                  <a:lnTo>
                    <a:pt x="260603" y="96647"/>
                  </a:lnTo>
                  <a:lnTo>
                    <a:pt x="260603" y="111251"/>
                  </a:lnTo>
                  <a:lnTo>
                    <a:pt x="279802" y="121316"/>
                  </a:lnTo>
                  <a:lnTo>
                    <a:pt x="295417" y="137001"/>
                  </a:lnTo>
                  <a:lnTo>
                    <a:pt x="305913" y="157114"/>
                  </a:lnTo>
                  <a:lnTo>
                    <a:pt x="309752" y="180467"/>
                  </a:lnTo>
                  <a:lnTo>
                    <a:pt x="307597" y="189311"/>
                  </a:lnTo>
                  <a:lnTo>
                    <a:pt x="302037" y="196262"/>
                  </a:lnTo>
                  <a:lnTo>
                    <a:pt x="294429" y="200808"/>
                  </a:lnTo>
                  <a:lnTo>
                    <a:pt x="286130" y="202437"/>
                  </a:lnTo>
                  <a:lnTo>
                    <a:pt x="473813" y="202437"/>
                  </a:lnTo>
                  <a:lnTo>
                    <a:pt x="472641" y="190919"/>
                  </a:lnTo>
                  <a:lnTo>
                    <a:pt x="458662" y="146161"/>
                  </a:lnTo>
                  <a:lnTo>
                    <a:pt x="436566" y="105593"/>
                  </a:lnTo>
                  <a:lnTo>
                    <a:pt x="408097" y="71119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628879" y="7450201"/>
              <a:ext cx="477520" cy="479425"/>
            </a:xfrm>
            <a:custGeom>
              <a:avLst/>
              <a:gdLst/>
              <a:ahLst/>
              <a:cxnLst/>
              <a:rect l="l" t="t" r="r" b="b"/>
              <a:pathLst>
                <a:path w="477519" h="479425">
                  <a:moveTo>
                    <a:pt x="238760" y="71119"/>
                  </a:moveTo>
                  <a:lnTo>
                    <a:pt x="247530" y="73054"/>
                  </a:lnTo>
                  <a:lnTo>
                    <a:pt x="254444" y="78406"/>
                  </a:lnTo>
                  <a:lnTo>
                    <a:pt x="258976" y="86496"/>
                  </a:lnTo>
                  <a:lnTo>
                    <a:pt x="260603" y="96647"/>
                  </a:lnTo>
                  <a:lnTo>
                    <a:pt x="260603" y="111251"/>
                  </a:lnTo>
                  <a:lnTo>
                    <a:pt x="279802" y="121316"/>
                  </a:lnTo>
                  <a:lnTo>
                    <a:pt x="295417" y="137001"/>
                  </a:lnTo>
                  <a:lnTo>
                    <a:pt x="305913" y="157114"/>
                  </a:lnTo>
                  <a:lnTo>
                    <a:pt x="309752" y="180467"/>
                  </a:lnTo>
                  <a:lnTo>
                    <a:pt x="307597" y="189311"/>
                  </a:lnTo>
                  <a:lnTo>
                    <a:pt x="302037" y="196262"/>
                  </a:lnTo>
                  <a:lnTo>
                    <a:pt x="294429" y="200808"/>
                  </a:lnTo>
                  <a:lnTo>
                    <a:pt x="286130" y="202437"/>
                  </a:lnTo>
                  <a:lnTo>
                    <a:pt x="276731" y="200540"/>
                  </a:lnTo>
                  <a:lnTo>
                    <a:pt x="268557" y="195548"/>
                  </a:lnTo>
                  <a:lnTo>
                    <a:pt x="262788" y="188507"/>
                  </a:lnTo>
                  <a:lnTo>
                    <a:pt x="260603" y="180467"/>
                  </a:lnTo>
                  <a:lnTo>
                    <a:pt x="258726" y="170614"/>
                  </a:lnTo>
                  <a:lnTo>
                    <a:pt x="253777" y="163179"/>
                  </a:lnTo>
                  <a:lnTo>
                    <a:pt x="246780" y="158482"/>
                  </a:lnTo>
                  <a:lnTo>
                    <a:pt x="238760" y="156844"/>
                  </a:lnTo>
                  <a:lnTo>
                    <a:pt x="230163" y="159000"/>
                  </a:lnTo>
                  <a:lnTo>
                    <a:pt x="221900" y="164560"/>
                  </a:lnTo>
                  <a:lnTo>
                    <a:pt x="215685" y="172168"/>
                  </a:lnTo>
                  <a:lnTo>
                    <a:pt x="213233" y="180467"/>
                  </a:lnTo>
                  <a:lnTo>
                    <a:pt x="217459" y="190363"/>
                  </a:lnTo>
                  <a:lnTo>
                    <a:pt x="226663" y="200580"/>
                  </a:lnTo>
                  <a:lnTo>
                    <a:pt x="239629" y="210774"/>
                  </a:lnTo>
                  <a:lnTo>
                    <a:pt x="255143" y="220599"/>
                  </a:lnTo>
                  <a:lnTo>
                    <a:pt x="273992" y="235461"/>
                  </a:lnTo>
                  <a:lnTo>
                    <a:pt x="292306" y="253206"/>
                  </a:lnTo>
                  <a:lnTo>
                    <a:pt x="306167" y="274712"/>
                  </a:lnTo>
                  <a:lnTo>
                    <a:pt x="311658" y="300863"/>
                  </a:lnTo>
                  <a:lnTo>
                    <a:pt x="308096" y="323697"/>
                  </a:lnTo>
                  <a:lnTo>
                    <a:pt x="298211" y="342947"/>
                  </a:lnTo>
                  <a:lnTo>
                    <a:pt x="283208" y="358459"/>
                  </a:lnTo>
                  <a:lnTo>
                    <a:pt x="264287" y="370078"/>
                  </a:lnTo>
                  <a:lnTo>
                    <a:pt x="264287" y="384682"/>
                  </a:lnTo>
                  <a:lnTo>
                    <a:pt x="262112" y="394759"/>
                  </a:lnTo>
                  <a:lnTo>
                    <a:pt x="256508" y="402812"/>
                  </a:lnTo>
                  <a:lnTo>
                    <a:pt x="248856" y="408150"/>
                  </a:lnTo>
                  <a:lnTo>
                    <a:pt x="240538" y="410082"/>
                  </a:lnTo>
                  <a:lnTo>
                    <a:pt x="231941" y="408150"/>
                  </a:lnTo>
                  <a:lnTo>
                    <a:pt x="223678" y="402812"/>
                  </a:lnTo>
                  <a:lnTo>
                    <a:pt x="217463" y="394759"/>
                  </a:lnTo>
                  <a:lnTo>
                    <a:pt x="215011" y="384682"/>
                  </a:lnTo>
                  <a:lnTo>
                    <a:pt x="215011" y="370078"/>
                  </a:lnTo>
                  <a:lnTo>
                    <a:pt x="196089" y="360013"/>
                  </a:lnTo>
                  <a:lnTo>
                    <a:pt x="181086" y="344328"/>
                  </a:lnTo>
                  <a:lnTo>
                    <a:pt x="171201" y="324215"/>
                  </a:lnTo>
                  <a:lnTo>
                    <a:pt x="167640" y="300863"/>
                  </a:lnTo>
                  <a:lnTo>
                    <a:pt x="169546" y="292018"/>
                  </a:lnTo>
                  <a:lnTo>
                    <a:pt x="174704" y="285067"/>
                  </a:lnTo>
                  <a:lnTo>
                    <a:pt x="182266" y="280521"/>
                  </a:lnTo>
                  <a:lnTo>
                    <a:pt x="191389" y="278892"/>
                  </a:lnTo>
                  <a:lnTo>
                    <a:pt x="199409" y="280771"/>
                  </a:lnTo>
                  <a:lnTo>
                    <a:pt x="206406" y="285734"/>
                  </a:lnTo>
                  <a:lnTo>
                    <a:pt x="211355" y="292768"/>
                  </a:lnTo>
                  <a:lnTo>
                    <a:pt x="213233" y="300863"/>
                  </a:lnTo>
                  <a:lnTo>
                    <a:pt x="215167" y="310661"/>
                  </a:lnTo>
                  <a:lnTo>
                    <a:pt x="220519" y="318103"/>
                  </a:lnTo>
                  <a:lnTo>
                    <a:pt x="228609" y="322830"/>
                  </a:lnTo>
                  <a:lnTo>
                    <a:pt x="238760" y="324485"/>
                  </a:lnTo>
                  <a:lnTo>
                    <a:pt x="247530" y="322329"/>
                  </a:lnTo>
                  <a:lnTo>
                    <a:pt x="254444" y="316769"/>
                  </a:lnTo>
                  <a:lnTo>
                    <a:pt x="258976" y="309161"/>
                  </a:lnTo>
                  <a:lnTo>
                    <a:pt x="260603" y="300863"/>
                  </a:lnTo>
                  <a:lnTo>
                    <a:pt x="257452" y="290966"/>
                  </a:lnTo>
                  <a:lnTo>
                    <a:pt x="249015" y="280749"/>
                  </a:lnTo>
                  <a:lnTo>
                    <a:pt x="236815" y="270555"/>
                  </a:lnTo>
                  <a:lnTo>
                    <a:pt x="222376" y="260731"/>
                  </a:lnTo>
                  <a:lnTo>
                    <a:pt x="202777" y="245868"/>
                  </a:lnTo>
                  <a:lnTo>
                    <a:pt x="184546" y="228123"/>
                  </a:lnTo>
                  <a:lnTo>
                    <a:pt x="171102" y="206617"/>
                  </a:lnTo>
                  <a:lnTo>
                    <a:pt x="165862" y="180467"/>
                  </a:lnTo>
                  <a:lnTo>
                    <a:pt x="169423" y="157632"/>
                  </a:lnTo>
                  <a:lnTo>
                    <a:pt x="179308" y="138382"/>
                  </a:lnTo>
                  <a:lnTo>
                    <a:pt x="194311" y="122870"/>
                  </a:lnTo>
                  <a:lnTo>
                    <a:pt x="213233" y="111251"/>
                  </a:lnTo>
                  <a:lnTo>
                    <a:pt x="213233" y="96647"/>
                  </a:lnTo>
                  <a:lnTo>
                    <a:pt x="215167" y="86496"/>
                  </a:lnTo>
                  <a:lnTo>
                    <a:pt x="220519" y="78406"/>
                  </a:lnTo>
                  <a:lnTo>
                    <a:pt x="228609" y="73054"/>
                  </a:lnTo>
                  <a:lnTo>
                    <a:pt x="238760" y="71119"/>
                  </a:lnTo>
                  <a:close/>
                </a:path>
                <a:path w="477519" h="479425">
                  <a:moveTo>
                    <a:pt x="238760" y="0"/>
                  </a:moveTo>
                  <a:lnTo>
                    <a:pt x="190287" y="4878"/>
                  </a:lnTo>
                  <a:lnTo>
                    <a:pt x="145303" y="18859"/>
                  </a:lnTo>
                  <a:lnTo>
                    <a:pt x="104725" y="40960"/>
                  </a:lnTo>
                  <a:lnTo>
                    <a:pt x="69469" y="70199"/>
                  </a:lnTo>
                  <a:lnTo>
                    <a:pt x="40451" y="105593"/>
                  </a:lnTo>
                  <a:lnTo>
                    <a:pt x="18589" y="146161"/>
                  </a:lnTo>
                  <a:lnTo>
                    <a:pt x="4800" y="190919"/>
                  </a:lnTo>
                  <a:lnTo>
                    <a:pt x="0" y="238887"/>
                  </a:lnTo>
                  <a:lnTo>
                    <a:pt x="4800" y="287399"/>
                  </a:lnTo>
                  <a:lnTo>
                    <a:pt x="18589" y="332567"/>
                  </a:lnTo>
                  <a:lnTo>
                    <a:pt x="40451" y="373428"/>
                  </a:lnTo>
                  <a:lnTo>
                    <a:pt x="69469" y="409019"/>
                  </a:lnTo>
                  <a:lnTo>
                    <a:pt x="104725" y="438377"/>
                  </a:lnTo>
                  <a:lnTo>
                    <a:pt x="145303" y="460539"/>
                  </a:lnTo>
                  <a:lnTo>
                    <a:pt x="190287" y="474543"/>
                  </a:lnTo>
                  <a:lnTo>
                    <a:pt x="238760" y="479425"/>
                  </a:lnTo>
                  <a:lnTo>
                    <a:pt x="286685" y="474543"/>
                  </a:lnTo>
                  <a:lnTo>
                    <a:pt x="331412" y="460539"/>
                  </a:lnTo>
                  <a:lnTo>
                    <a:pt x="371957" y="438377"/>
                  </a:lnTo>
                  <a:lnTo>
                    <a:pt x="407336" y="409019"/>
                  </a:lnTo>
                  <a:lnTo>
                    <a:pt x="436566" y="373428"/>
                  </a:lnTo>
                  <a:lnTo>
                    <a:pt x="458662" y="332567"/>
                  </a:lnTo>
                  <a:lnTo>
                    <a:pt x="472641" y="287399"/>
                  </a:lnTo>
                  <a:lnTo>
                    <a:pt x="477520" y="238887"/>
                  </a:lnTo>
                  <a:lnTo>
                    <a:pt x="472641" y="190919"/>
                  </a:lnTo>
                  <a:lnTo>
                    <a:pt x="458662" y="146161"/>
                  </a:lnTo>
                  <a:lnTo>
                    <a:pt x="436566" y="105593"/>
                  </a:lnTo>
                  <a:lnTo>
                    <a:pt x="407336" y="70199"/>
                  </a:lnTo>
                  <a:lnTo>
                    <a:pt x="371957" y="40960"/>
                  </a:lnTo>
                  <a:lnTo>
                    <a:pt x="331412" y="18859"/>
                  </a:lnTo>
                  <a:lnTo>
                    <a:pt x="286685" y="4878"/>
                  </a:lnTo>
                  <a:lnTo>
                    <a:pt x="238760" y="0"/>
                  </a:lnTo>
                  <a:close/>
                </a:path>
              </a:pathLst>
            </a:custGeom>
            <a:ln w="9525">
              <a:solidFill>
                <a:srgbClr val="8E03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404724" y="7277100"/>
              <a:ext cx="370205" cy="173355"/>
            </a:xfrm>
            <a:custGeom>
              <a:avLst/>
              <a:gdLst/>
              <a:ahLst/>
              <a:cxnLst/>
              <a:rect l="l" t="t" r="r" b="b"/>
              <a:pathLst>
                <a:path w="370204" h="173354">
                  <a:moveTo>
                    <a:pt x="185927" y="0"/>
                  </a:moveTo>
                  <a:lnTo>
                    <a:pt x="127382" y="4382"/>
                  </a:lnTo>
                  <a:lnTo>
                    <a:pt x="76370" y="16646"/>
                  </a:lnTo>
                  <a:lnTo>
                    <a:pt x="36039" y="35469"/>
                  </a:lnTo>
                  <a:lnTo>
                    <a:pt x="0" y="87502"/>
                  </a:lnTo>
                  <a:lnTo>
                    <a:pt x="9534" y="114595"/>
                  </a:lnTo>
                  <a:lnTo>
                    <a:pt x="36039" y="138097"/>
                  </a:lnTo>
                  <a:lnTo>
                    <a:pt x="76370" y="156613"/>
                  </a:lnTo>
                  <a:lnTo>
                    <a:pt x="127382" y="168746"/>
                  </a:lnTo>
                  <a:lnTo>
                    <a:pt x="185927" y="173100"/>
                  </a:lnTo>
                  <a:lnTo>
                    <a:pt x="243544" y="168746"/>
                  </a:lnTo>
                  <a:lnTo>
                    <a:pt x="293991" y="156613"/>
                  </a:lnTo>
                  <a:lnTo>
                    <a:pt x="334033" y="138097"/>
                  </a:lnTo>
                  <a:lnTo>
                    <a:pt x="360432" y="114595"/>
                  </a:lnTo>
                  <a:lnTo>
                    <a:pt x="369950" y="87502"/>
                  </a:lnTo>
                  <a:lnTo>
                    <a:pt x="360432" y="59529"/>
                  </a:lnTo>
                  <a:lnTo>
                    <a:pt x="334033" y="35469"/>
                  </a:lnTo>
                  <a:lnTo>
                    <a:pt x="293991" y="16646"/>
                  </a:lnTo>
                  <a:lnTo>
                    <a:pt x="243544" y="4382"/>
                  </a:lnTo>
                  <a:lnTo>
                    <a:pt x="185927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404724" y="7277100"/>
              <a:ext cx="370205" cy="173355"/>
            </a:xfrm>
            <a:custGeom>
              <a:avLst/>
              <a:gdLst/>
              <a:ahLst/>
              <a:cxnLst/>
              <a:rect l="l" t="t" r="r" b="b"/>
              <a:pathLst>
                <a:path w="370204" h="173354">
                  <a:moveTo>
                    <a:pt x="185927" y="0"/>
                  </a:moveTo>
                  <a:lnTo>
                    <a:pt x="127382" y="4382"/>
                  </a:lnTo>
                  <a:lnTo>
                    <a:pt x="76370" y="16646"/>
                  </a:lnTo>
                  <a:lnTo>
                    <a:pt x="36039" y="35469"/>
                  </a:lnTo>
                  <a:lnTo>
                    <a:pt x="0" y="87502"/>
                  </a:lnTo>
                  <a:lnTo>
                    <a:pt x="9534" y="114595"/>
                  </a:lnTo>
                  <a:lnTo>
                    <a:pt x="36039" y="138097"/>
                  </a:lnTo>
                  <a:lnTo>
                    <a:pt x="76370" y="156613"/>
                  </a:lnTo>
                  <a:lnTo>
                    <a:pt x="127382" y="168746"/>
                  </a:lnTo>
                  <a:lnTo>
                    <a:pt x="185927" y="173100"/>
                  </a:lnTo>
                  <a:lnTo>
                    <a:pt x="243544" y="168746"/>
                  </a:lnTo>
                  <a:lnTo>
                    <a:pt x="293991" y="156613"/>
                  </a:lnTo>
                  <a:lnTo>
                    <a:pt x="334033" y="138097"/>
                  </a:lnTo>
                  <a:lnTo>
                    <a:pt x="360432" y="114595"/>
                  </a:lnTo>
                  <a:lnTo>
                    <a:pt x="369950" y="87502"/>
                  </a:lnTo>
                  <a:lnTo>
                    <a:pt x="360432" y="59529"/>
                  </a:lnTo>
                  <a:lnTo>
                    <a:pt x="334033" y="35469"/>
                  </a:lnTo>
                  <a:lnTo>
                    <a:pt x="293991" y="16646"/>
                  </a:lnTo>
                  <a:lnTo>
                    <a:pt x="243544" y="4382"/>
                  </a:lnTo>
                  <a:lnTo>
                    <a:pt x="185927" y="0"/>
                  </a:lnTo>
                  <a:close/>
                </a:path>
              </a:pathLst>
            </a:custGeom>
            <a:ln w="9524">
              <a:solidFill>
                <a:srgbClr val="8E03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404724" y="7457567"/>
              <a:ext cx="255270" cy="139065"/>
            </a:xfrm>
            <a:custGeom>
              <a:avLst/>
              <a:gdLst/>
              <a:ahLst/>
              <a:cxnLst/>
              <a:rect l="l" t="t" r="r" b="b"/>
              <a:pathLst>
                <a:path w="255270" h="139065">
                  <a:moveTo>
                    <a:pt x="0" y="0"/>
                  </a:moveTo>
                  <a:lnTo>
                    <a:pt x="0" y="65658"/>
                  </a:lnTo>
                  <a:lnTo>
                    <a:pt x="3617" y="79244"/>
                  </a:lnTo>
                  <a:lnTo>
                    <a:pt x="50926" y="116712"/>
                  </a:lnTo>
                  <a:lnTo>
                    <a:pt x="109108" y="132397"/>
                  </a:lnTo>
                  <a:lnTo>
                    <a:pt x="182245" y="138556"/>
                  </a:lnTo>
                  <a:lnTo>
                    <a:pt x="191261" y="138556"/>
                  </a:lnTo>
                  <a:lnTo>
                    <a:pt x="203297" y="110529"/>
                  </a:lnTo>
                  <a:lnTo>
                    <a:pt x="217725" y="84073"/>
                  </a:lnTo>
                  <a:lnTo>
                    <a:pt x="234892" y="59332"/>
                  </a:lnTo>
                  <a:lnTo>
                    <a:pt x="248624" y="43814"/>
                  </a:lnTo>
                  <a:lnTo>
                    <a:pt x="184023" y="43814"/>
                  </a:lnTo>
                  <a:lnTo>
                    <a:pt x="105679" y="37195"/>
                  </a:lnTo>
                  <a:lnTo>
                    <a:pt x="66669" y="29188"/>
                  </a:lnTo>
                  <a:lnTo>
                    <a:pt x="23574" y="14108"/>
                  </a:lnTo>
                  <a:lnTo>
                    <a:pt x="7191" y="5179"/>
                  </a:lnTo>
                  <a:lnTo>
                    <a:pt x="0" y="0"/>
                  </a:lnTo>
                  <a:close/>
                </a:path>
                <a:path w="255270" h="139065">
                  <a:moveTo>
                    <a:pt x="255143" y="36448"/>
                  </a:moveTo>
                  <a:lnTo>
                    <a:pt x="238404" y="39153"/>
                  </a:lnTo>
                  <a:lnTo>
                    <a:pt x="220964" y="41513"/>
                  </a:lnTo>
                  <a:lnTo>
                    <a:pt x="202832" y="43181"/>
                  </a:lnTo>
                  <a:lnTo>
                    <a:pt x="184023" y="43814"/>
                  </a:lnTo>
                  <a:lnTo>
                    <a:pt x="248624" y="43814"/>
                  </a:lnTo>
                  <a:lnTo>
                    <a:pt x="255143" y="36448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404724" y="7457567"/>
              <a:ext cx="255270" cy="139065"/>
            </a:xfrm>
            <a:custGeom>
              <a:avLst/>
              <a:gdLst/>
              <a:ahLst/>
              <a:cxnLst/>
              <a:rect l="l" t="t" r="r" b="b"/>
              <a:pathLst>
                <a:path w="255270" h="139065">
                  <a:moveTo>
                    <a:pt x="0" y="0"/>
                  </a:moveTo>
                  <a:lnTo>
                    <a:pt x="0" y="65658"/>
                  </a:lnTo>
                  <a:lnTo>
                    <a:pt x="3617" y="79244"/>
                  </a:lnTo>
                  <a:lnTo>
                    <a:pt x="50926" y="116712"/>
                  </a:lnTo>
                  <a:lnTo>
                    <a:pt x="109108" y="132397"/>
                  </a:lnTo>
                  <a:lnTo>
                    <a:pt x="182245" y="138556"/>
                  </a:lnTo>
                  <a:lnTo>
                    <a:pt x="191261" y="138556"/>
                  </a:lnTo>
                  <a:lnTo>
                    <a:pt x="203297" y="110529"/>
                  </a:lnTo>
                  <a:lnTo>
                    <a:pt x="217725" y="84073"/>
                  </a:lnTo>
                  <a:lnTo>
                    <a:pt x="234892" y="59332"/>
                  </a:lnTo>
                  <a:lnTo>
                    <a:pt x="255143" y="36448"/>
                  </a:lnTo>
                  <a:lnTo>
                    <a:pt x="238404" y="39153"/>
                  </a:lnTo>
                  <a:lnTo>
                    <a:pt x="220964" y="41513"/>
                  </a:lnTo>
                  <a:lnTo>
                    <a:pt x="202832" y="43181"/>
                  </a:lnTo>
                  <a:lnTo>
                    <a:pt x="184023" y="43814"/>
                  </a:lnTo>
                  <a:lnTo>
                    <a:pt x="146048" y="42130"/>
                  </a:lnTo>
                  <a:lnTo>
                    <a:pt x="105679" y="37195"/>
                  </a:lnTo>
                  <a:lnTo>
                    <a:pt x="66669" y="29188"/>
                  </a:lnTo>
                  <a:lnTo>
                    <a:pt x="23574" y="14108"/>
                  </a:lnTo>
                  <a:lnTo>
                    <a:pt x="7191" y="517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E03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4724" y="7741919"/>
              <a:ext cx="245999" cy="138556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2404724" y="7741919"/>
              <a:ext cx="246379" cy="139065"/>
            </a:xfrm>
            <a:custGeom>
              <a:avLst/>
              <a:gdLst/>
              <a:ahLst/>
              <a:cxnLst/>
              <a:rect l="l" t="t" r="r" b="b"/>
              <a:pathLst>
                <a:path w="246379" h="139065">
                  <a:moveTo>
                    <a:pt x="0" y="0"/>
                  </a:moveTo>
                  <a:lnTo>
                    <a:pt x="0" y="69214"/>
                  </a:lnTo>
                  <a:lnTo>
                    <a:pt x="13894" y="92319"/>
                  </a:lnTo>
                  <a:lnTo>
                    <a:pt x="52387" y="114792"/>
                  </a:lnTo>
                  <a:lnTo>
                    <a:pt x="110692" y="131812"/>
                  </a:lnTo>
                  <a:lnTo>
                    <a:pt x="184023" y="138556"/>
                  </a:lnTo>
                  <a:lnTo>
                    <a:pt x="200100" y="138231"/>
                  </a:lnTo>
                  <a:lnTo>
                    <a:pt x="215677" y="137382"/>
                  </a:lnTo>
                  <a:lnTo>
                    <a:pt x="230921" y="136199"/>
                  </a:lnTo>
                  <a:lnTo>
                    <a:pt x="245999" y="134873"/>
                  </a:lnTo>
                  <a:lnTo>
                    <a:pt x="230314" y="113928"/>
                  </a:lnTo>
                  <a:lnTo>
                    <a:pt x="216153" y="91995"/>
                  </a:lnTo>
                  <a:lnTo>
                    <a:pt x="203707" y="68705"/>
                  </a:lnTo>
                  <a:lnTo>
                    <a:pt x="193167" y="43687"/>
                  </a:lnTo>
                  <a:lnTo>
                    <a:pt x="184023" y="43687"/>
                  </a:lnTo>
                  <a:lnTo>
                    <a:pt x="105679" y="37068"/>
                  </a:lnTo>
                  <a:lnTo>
                    <a:pt x="66669" y="29061"/>
                  </a:lnTo>
                  <a:lnTo>
                    <a:pt x="23574" y="14787"/>
                  </a:lnTo>
                  <a:lnTo>
                    <a:pt x="7191" y="537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E03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8184" y="7594917"/>
              <a:ext cx="189864" cy="149859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12328652" y="2045334"/>
            <a:ext cx="638810" cy="654050"/>
          </a:xfrm>
          <a:custGeom>
            <a:avLst/>
            <a:gdLst/>
            <a:ahLst/>
            <a:cxnLst/>
            <a:rect l="l" t="t" r="r" b="b"/>
            <a:pathLst>
              <a:path w="638809" h="654050">
                <a:moveTo>
                  <a:pt x="529209" y="287909"/>
                </a:moveTo>
                <a:lnTo>
                  <a:pt x="513118" y="236715"/>
                </a:lnTo>
                <a:lnTo>
                  <a:pt x="489204" y="211848"/>
                </a:lnTo>
                <a:lnTo>
                  <a:pt x="489204" y="287909"/>
                </a:lnTo>
                <a:lnTo>
                  <a:pt x="489204" y="307340"/>
                </a:lnTo>
                <a:lnTo>
                  <a:pt x="338328" y="307340"/>
                </a:lnTo>
                <a:lnTo>
                  <a:pt x="338328" y="287909"/>
                </a:lnTo>
                <a:lnTo>
                  <a:pt x="342874" y="265417"/>
                </a:lnTo>
                <a:lnTo>
                  <a:pt x="355244" y="246862"/>
                </a:lnTo>
                <a:lnTo>
                  <a:pt x="373468" y="234264"/>
                </a:lnTo>
                <a:lnTo>
                  <a:pt x="395605" y="229616"/>
                </a:lnTo>
                <a:lnTo>
                  <a:pt x="431927" y="229616"/>
                </a:lnTo>
                <a:lnTo>
                  <a:pt x="454101" y="234264"/>
                </a:lnTo>
                <a:lnTo>
                  <a:pt x="472325" y="246862"/>
                </a:lnTo>
                <a:lnTo>
                  <a:pt x="484657" y="265417"/>
                </a:lnTo>
                <a:lnTo>
                  <a:pt x="489204" y="287909"/>
                </a:lnTo>
                <a:lnTo>
                  <a:pt x="489204" y="211848"/>
                </a:lnTo>
                <a:lnTo>
                  <a:pt x="473710" y="201422"/>
                </a:lnTo>
                <a:lnTo>
                  <a:pt x="480745" y="191503"/>
                </a:lnTo>
                <a:lnTo>
                  <a:pt x="481101" y="190754"/>
                </a:lnTo>
                <a:lnTo>
                  <a:pt x="486194" y="180213"/>
                </a:lnTo>
                <a:lnTo>
                  <a:pt x="489699" y="167665"/>
                </a:lnTo>
                <a:lnTo>
                  <a:pt x="490982" y="153670"/>
                </a:lnTo>
                <a:lnTo>
                  <a:pt x="484911" y="123710"/>
                </a:lnTo>
                <a:lnTo>
                  <a:pt x="478967" y="114808"/>
                </a:lnTo>
                <a:lnTo>
                  <a:pt x="468439" y="99021"/>
                </a:lnTo>
                <a:lnTo>
                  <a:pt x="451104" y="87071"/>
                </a:lnTo>
                <a:lnTo>
                  <a:pt x="451104" y="153670"/>
                </a:lnTo>
                <a:lnTo>
                  <a:pt x="448081" y="168414"/>
                </a:lnTo>
                <a:lnTo>
                  <a:pt x="440436" y="179552"/>
                </a:lnTo>
                <a:lnTo>
                  <a:pt x="439940" y="180213"/>
                </a:lnTo>
                <a:lnTo>
                  <a:pt x="428383" y="187947"/>
                </a:lnTo>
                <a:lnTo>
                  <a:pt x="414655" y="190754"/>
                </a:lnTo>
                <a:lnTo>
                  <a:pt x="400913" y="187693"/>
                </a:lnTo>
                <a:lnTo>
                  <a:pt x="389343" y="179552"/>
                </a:lnTo>
                <a:lnTo>
                  <a:pt x="381215" y="167665"/>
                </a:lnTo>
                <a:lnTo>
                  <a:pt x="378206" y="153670"/>
                </a:lnTo>
                <a:lnTo>
                  <a:pt x="380212" y="138709"/>
                </a:lnTo>
                <a:lnTo>
                  <a:pt x="387946" y="126339"/>
                </a:lnTo>
                <a:lnTo>
                  <a:pt x="399923" y="117919"/>
                </a:lnTo>
                <a:lnTo>
                  <a:pt x="414655" y="114808"/>
                </a:lnTo>
                <a:lnTo>
                  <a:pt x="429882" y="117919"/>
                </a:lnTo>
                <a:lnTo>
                  <a:pt x="441350" y="126339"/>
                </a:lnTo>
                <a:lnTo>
                  <a:pt x="448576" y="138709"/>
                </a:lnTo>
                <a:lnTo>
                  <a:pt x="451104" y="153670"/>
                </a:lnTo>
                <a:lnTo>
                  <a:pt x="451104" y="87071"/>
                </a:lnTo>
                <a:lnTo>
                  <a:pt x="444144" y="82257"/>
                </a:lnTo>
                <a:lnTo>
                  <a:pt x="414655" y="76073"/>
                </a:lnTo>
                <a:lnTo>
                  <a:pt x="385152" y="82257"/>
                </a:lnTo>
                <a:lnTo>
                  <a:pt x="360870" y="99021"/>
                </a:lnTo>
                <a:lnTo>
                  <a:pt x="344385" y="123710"/>
                </a:lnTo>
                <a:lnTo>
                  <a:pt x="338328" y="153670"/>
                </a:lnTo>
                <a:lnTo>
                  <a:pt x="339559" y="166852"/>
                </a:lnTo>
                <a:lnTo>
                  <a:pt x="343052" y="179552"/>
                </a:lnTo>
                <a:lnTo>
                  <a:pt x="348500" y="191249"/>
                </a:lnTo>
                <a:lnTo>
                  <a:pt x="355600" y="201422"/>
                </a:lnTo>
                <a:lnTo>
                  <a:pt x="334073" y="216420"/>
                </a:lnTo>
                <a:lnTo>
                  <a:pt x="317068" y="236715"/>
                </a:lnTo>
                <a:lnTo>
                  <a:pt x="305892" y="260985"/>
                </a:lnTo>
                <a:lnTo>
                  <a:pt x="301879" y="287909"/>
                </a:lnTo>
                <a:lnTo>
                  <a:pt x="301879" y="325120"/>
                </a:lnTo>
                <a:lnTo>
                  <a:pt x="303390" y="332587"/>
                </a:lnTo>
                <a:lnTo>
                  <a:pt x="307492" y="338734"/>
                </a:lnTo>
                <a:lnTo>
                  <a:pt x="313550" y="342900"/>
                </a:lnTo>
                <a:lnTo>
                  <a:pt x="320929" y="344424"/>
                </a:lnTo>
                <a:lnTo>
                  <a:pt x="510032" y="344424"/>
                </a:lnTo>
                <a:lnTo>
                  <a:pt x="517410" y="342900"/>
                </a:lnTo>
                <a:lnTo>
                  <a:pt x="523519" y="338734"/>
                </a:lnTo>
                <a:lnTo>
                  <a:pt x="527672" y="332587"/>
                </a:lnTo>
                <a:lnTo>
                  <a:pt x="529209" y="325120"/>
                </a:lnTo>
                <a:lnTo>
                  <a:pt x="529209" y="307340"/>
                </a:lnTo>
                <a:lnTo>
                  <a:pt x="529209" y="287909"/>
                </a:lnTo>
                <a:close/>
              </a:path>
              <a:path w="638809" h="654050">
                <a:moveTo>
                  <a:pt x="638429" y="229616"/>
                </a:moveTo>
                <a:lnTo>
                  <a:pt x="634415" y="183769"/>
                </a:lnTo>
                <a:lnTo>
                  <a:pt x="634365" y="183261"/>
                </a:lnTo>
                <a:lnTo>
                  <a:pt x="621538" y="140119"/>
                </a:lnTo>
                <a:lnTo>
                  <a:pt x="603758" y="106527"/>
                </a:lnTo>
                <a:lnTo>
                  <a:pt x="603758" y="229616"/>
                </a:lnTo>
                <a:lnTo>
                  <a:pt x="598741" y="273672"/>
                </a:lnTo>
                <a:lnTo>
                  <a:pt x="584479" y="314172"/>
                </a:lnTo>
                <a:lnTo>
                  <a:pt x="562114" y="349923"/>
                </a:lnTo>
                <a:lnTo>
                  <a:pt x="532803" y="379768"/>
                </a:lnTo>
                <a:lnTo>
                  <a:pt x="497674" y="402539"/>
                </a:lnTo>
                <a:lnTo>
                  <a:pt x="457911" y="417055"/>
                </a:lnTo>
                <a:lnTo>
                  <a:pt x="414655" y="422148"/>
                </a:lnTo>
                <a:lnTo>
                  <a:pt x="371386" y="417055"/>
                </a:lnTo>
                <a:lnTo>
                  <a:pt x="337007" y="404495"/>
                </a:lnTo>
                <a:lnTo>
                  <a:pt x="331622" y="402539"/>
                </a:lnTo>
                <a:lnTo>
                  <a:pt x="296494" y="379768"/>
                </a:lnTo>
                <a:lnTo>
                  <a:pt x="267182" y="349923"/>
                </a:lnTo>
                <a:lnTo>
                  <a:pt x="244817" y="314172"/>
                </a:lnTo>
                <a:lnTo>
                  <a:pt x="230555" y="273672"/>
                </a:lnTo>
                <a:lnTo>
                  <a:pt x="225552" y="229616"/>
                </a:lnTo>
                <a:lnTo>
                  <a:pt x="232321" y="178714"/>
                </a:lnTo>
                <a:lnTo>
                  <a:pt x="251434" y="133096"/>
                </a:lnTo>
                <a:lnTo>
                  <a:pt x="281051" y="94526"/>
                </a:lnTo>
                <a:lnTo>
                  <a:pt x="319341" y="64782"/>
                </a:lnTo>
                <a:lnTo>
                  <a:pt x="364477" y="45643"/>
                </a:lnTo>
                <a:lnTo>
                  <a:pt x="414655" y="38862"/>
                </a:lnTo>
                <a:lnTo>
                  <a:pt x="464820" y="45643"/>
                </a:lnTo>
                <a:lnTo>
                  <a:pt x="509955" y="64782"/>
                </a:lnTo>
                <a:lnTo>
                  <a:pt x="548259" y="94526"/>
                </a:lnTo>
                <a:lnTo>
                  <a:pt x="577862" y="133096"/>
                </a:lnTo>
                <a:lnTo>
                  <a:pt x="596976" y="178714"/>
                </a:lnTo>
                <a:lnTo>
                  <a:pt x="603758" y="229616"/>
                </a:lnTo>
                <a:lnTo>
                  <a:pt x="603758" y="106527"/>
                </a:lnTo>
                <a:lnTo>
                  <a:pt x="573405" y="67144"/>
                </a:lnTo>
                <a:lnTo>
                  <a:pt x="540054" y="39141"/>
                </a:lnTo>
                <a:lnTo>
                  <a:pt x="501840" y="18008"/>
                </a:lnTo>
                <a:lnTo>
                  <a:pt x="459930" y="4737"/>
                </a:lnTo>
                <a:lnTo>
                  <a:pt x="460413" y="4737"/>
                </a:lnTo>
                <a:lnTo>
                  <a:pt x="414655" y="0"/>
                </a:lnTo>
                <a:lnTo>
                  <a:pt x="369074" y="4737"/>
                </a:lnTo>
                <a:lnTo>
                  <a:pt x="326682" y="18262"/>
                </a:lnTo>
                <a:lnTo>
                  <a:pt x="288366" y="39611"/>
                </a:lnTo>
                <a:lnTo>
                  <a:pt x="255003" y="67805"/>
                </a:lnTo>
                <a:lnTo>
                  <a:pt x="227507" y="101879"/>
                </a:lnTo>
                <a:lnTo>
                  <a:pt x="206768" y="140868"/>
                </a:lnTo>
                <a:lnTo>
                  <a:pt x="193662" y="183769"/>
                </a:lnTo>
                <a:lnTo>
                  <a:pt x="189103" y="229616"/>
                </a:lnTo>
                <a:lnTo>
                  <a:pt x="192620" y="271945"/>
                </a:lnTo>
                <a:lnTo>
                  <a:pt x="202958" y="311137"/>
                </a:lnTo>
                <a:lnTo>
                  <a:pt x="219798" y="346684"/>
                </a:lnTo>
                <a:lnTo>
                  <a:pt x="242824" y="378079"/>
                </a:lnTo>
                <a:lnTo>
                  <a:pt x="204724" y="418592"/>
                </a:lnTo>
                <a:lnTo>
                  <a:pt x="198424" y="415671"/>
                </a:lnTo>
                <a:lnTo>
                  <a:pt x="196024" y="414896"/>
                </a:lnTo>
                <a:lnTo>
                  <a:pt x="196024" y="470750"/>
                </a:lnTo>
                <a:lnTo>
                  <a:pt x="194729" y="477862"/>
                </a:lnTo>
                <a:lnTo>
                  <a:pt x="190881" y="483997"/>
                </a:lnTo>
                <a:lnTo>
                  <a:pt x="67691" y="609473"/>
                </a:lnTo>
                <a:lnTo>
                  <a:pt x="64262" y="612902"/>
                </a:lnTo>
                <a:lnTo>
                  <a:pt x="59436" y="614680"/>
                </a:lnTo>
                <a:lnTo>
                  <a:pt x="49911" y="614680"/>
                </a:lnTo>
                <a:lnTo>
                  <a:pt x="45212" y="612902"/>
                </a:lnTo>
                <a:lnTo>
                  <a:pt x="41656" y="609473"/>
                </a:lnTo>
                <a:lnTo>
                  <a:pt x="37795" y="603313"/>
                </a:lnTo>
                <a:lnTo>
                  <a:pt x="36512" y="596163"/>
                </a:lnTo>
                <a:lnTo>
                  <a:pt x="37795" y="589026"/>
                </a:lnTo>
                <a:lnTo>
                  <a:pt x="41656" y="582930"/>
                </a:lnTo>
                <a:lnTo>
                  <a:pt x="164846" y="457581"/>
                </a:lnTo>
                <a:lnTo>
                  <a:pt x="168275" y="454025"/>
                </a:lnTo>
                <a:lnTo>
                  <a:pt x="173482" y="452247"/>
                </a:lnTo>
                <a:lnTo>
                  <a:pt x="183515" y="452247"/>
                </a:lnTo>
                <a:lnTo>
                  <a:pt x="188214" y="454025"/>
                </a:lnTo>
                <a:lnTo>
                  <a:pt x="190881" y="457581"/>
                </a:lnTo>
                <a:lnTo>
                  <a:pt x="194729" y="463664"/>
                </a:lnTo>
                <a:lnTo>
                  <a:pt x="196024" y="470750"/>
                </a:lnTo>
                <a:lnTo>
                  <a:pt x="196024" y="414896"/>
                </a:lnTo>
                <a:lnTo>
                  <a:pt x="191960" y="413562"/>
                </a:lnTo>
                <a:lnTo>
                  <a:pt x="185394" y="412292"/>
                </a:lnTo>
                <a:lnTo>
                  <a:pt x="178816" y="411861"/>
                </a:lnTo>
                <a:lnTo>
                  <a:pt x="167881" y="413016"/>
                </a:lnTo>
                <a:lnTo>
                  <a:pt x="15621" y="554609"/>
                </a:lnTo>
                <a:lnTo>
                  <a:pt x="0" y="595249"/>
                </a:lnTo>
                <a:lnTo>
                  <a:pt x="3898" y="617232"/>
                </a:lnTo>
                <a:lnTo>
                  <a:pt x="34290" y="648728"/>
                </a:lnTo>
                <a:lnTo>
                  <a:pt x="55626" y="653542"/>
                </a:lnTo>
                <a:lnTo>
                  <a:pt x="65951" y="652284"/>
                </a:lnTo>
                <a:lnTo>
                  <a:pt x="75958" y="648728"/>
                </a:lnTo>
                <a:lnTo>
                  <a:pt x="85318" y="643153"/>
                </a:lnTo>
                <a:lnTo>
                  <a:pt x="93726" y="635889"/>
                </a:lnTo>
                <a:lnTo>
                  <a:pt x="114566" y="614680"/>
                </a:lnTo>
                <a:lnTo>
                  <a:pt x="216916" y="510540"/>
                </a:lnTo>
                <a:lnTo>
                  <a:pt x="227545" y="495833"/>
                </a:lnTo>
                <a:lnTo>
                  <a:pt x="233324" y="478955"/>
                </a:lnTo>
                <a:lnTo>
                  <a:pt x="233832" y="463664"/>
                </a:lnTo>
                <a:lnTo>
                  <a:pt x="233908" y="461073"/>
                </a:lnTo>
                <a:lnTo>
                  <a:pt x="231457" y="452247"/>
                </a:lnTo>
                <a:lnTo>
                  <a:pt x="228981" y="443357"/>
                </a:lnTo>
                <a:lnTo>
                  <a:pt x="253339" y="418592"/>
                </a:lnTo>
                <a:lnTo>
                  <a:pt x="267208" y="404495"/>
                </a:lnTo>
                <a:lnTo>
                  <a:pt x="299237" y="427202"/>
                </a:lnTo>
                <a:lnTo>
                  <a:pt x="334848" y="444436"/>
                </a:lnTo>
                <a:lnTo>
                  <a:pt x="373049" y="455396"/>
                </a:lnTo>
                <a:lnTo>
                  <a:pt x="412877" y="459232"/>
                </a:lnTo>
                <a:lnTo>
                  <a:pt x="458444" y="454520"/>
                </a:lnTo>
                <a:lnTo>
                  <a:pt x="500837" y="441007"/>
                </a:lnTo>
                <a:lnTo>
                  <a:pt x="534695" y="422148"/>
                </a:lnTo>
                <a:lnTo>
                  <a:pt x="539153" y="419671"/>
                </a:lnTo>
                <a:lnTo>
                  <a:pt x="572516" y="391477"/>
                </a:lnTo>
                <a:lnTo>
                  <a:pt x="600011" y="357416"/>
                </a:lnTo>
                <a:lnTo>
                  <a:pt x="620750" y="318439"/>
                </a:lnTo>
                <a:lnTo>
                  <a:pt x="633857" y="275513"/>
                </a:lnTo>
                <a:lnTo>
                  <a:pt x="638429" y="229616"/>
                </a:lnTo>
                <a:close/>
              </a:path>
            </a:pathLst>
          </a:custGeom>
          <a:solidFill>
            <a:srgbClr val="395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281407" y="5600827"/>
            <a:ext cx="610870" cy="662940"/>
          </a:xfrm>
          <a:custGeom>
            <a:avLst/>
            <a:gdLst/>
            <a:ahLst/>
            <a:cxnLst/>
            <a:rect l="l" t="t" r="r" b="b"/>
            <a:pathLst>
              <a:path w="610870" h="662939">
                <a:moveTo>
                  <a:pt x="345563" y="601979"/>
                </a:moveTo>
                <a:lnTo>
                  <a:pt x="295147" y="601979"/>
                </a:lnTo>
                <a:lnTo>
                  <a:pt x="331342" y="646429"/>
                </a:lnTo>
                <a:lnTo>
                  <a:pt x="339980" y="654050"/>
                </a:lnTo>
                <a:lnTo>
                  <a:pt x="349678" y="659129"/>
                </a:lnTo>
                <a:lnTo>
                  <a:pt x="360114" y="662939"/>
                </a:lnTo>
                <a:lnTo>
                  <a:pt x="381837" y="662939"/>
                </a:lnTo>
                <a:lnTo>
                  <a:pt x="418260" y="636269"/>
                </a:lnTo>
                <a:lnTo>
                  <a:pt x="425951" y="617219"/>
                </a:lnTo>
                <a:lnTo>
                  <a:pt x="363346" y="617219"/>
                </a:lnTo>
                <a:lnTo>
                  <a:pt x="357631" y="615950"/>
                </a:lnTo>
                <a:lnTo>
                  <a:pt x="345563" y="601979"/>
                </a:lnTo>
                <a:close/>
              </a:path>
              <a:path w="610870" h="662939">
                <a:moveTo>
                  <a:pt x="211581" y="19050"/>
                </a:moveTo>
                <a:lnTo>
                  <a:pt x="173608" y="38100"/>
                </a:lnTo>
                <a:lnTo>
                  <a:pt x="16001" y="220979"/>
                </a:lnTo>
                <a:lnTo>
                  <a:pt x="0" y="265429"/>
                </a:lnTo>
                <a:lnTo>
                  <a:pt x="4000" y="288289"/>
                </a:lnTo>
                <a:lnTo>
                  <a:pt x="16001" y="308610"/>
                </a:lnTo>
                <a:lnTo>
                  <a:pt x="52196" y="353060"/>
                </a:lnTo>
                <a:lnTo>
                  <a:pt x="41052" y="372110"/>
                </a:lnTo>
                <a:lnTo>
                  <a:pt x="37337" y="394969"/>
                </a:lnTo>
                <a:lnTo>
                  <a:pt x="41052" y="417829"/>
                </a:lnTo>
                <a:lnTo>
                  <a:pt x="52196" y="438150"/>
                </a:lnTo>
                <a:lnTo>
                  <a:pt x="60092" y="445769"/>
                </a:lnTo>
                <a:lnTo>
                  <a:pt x="68786" y="450850"/>
                </a:lnTo>
                <a:lnTo>
                  <a:pt x="77789" y="454660"/>
                </a:lnTo>
                <a:lnTo>
                  <a:pt x="86613" y="457200"/>
                </a:lnTo>
                <a:lnTo>
                  <a:pt x="87800" y="467360"/>
                </a:lnTo>
                <a:lnTo>
                  <a:pt x="111742" y="505460"/>
                </a:lnTo>
                <a:lnTo>
                  <a:pt x="139191" y="516889"/>
                </a:lnTo>
                <a:lnTo>
                  <a:pt x="139906" y="524510"/>
                </a:lnTo>
                <a:lnTo>
                  <a:pt x="140025" y="525779"/>
                </a:lnTo>
                <a:lnTo>
                  <a:pt x="140144" y="527050"/>
                </a:lnTo>
                <a:lnTo>
                  <a:pt x="143097" y="537210"/>
                </a:lnTo>
                <a:lnTo>
                  <a:pt x="171608" y="570229"/>
                </a:lnTo>
                <a:lnTo>
                  <a:pt x="190118" y="575310"/>
                </a:lnTo>
                <a:lnTo>
                  <a:pt x="191285" y="586739"/>
                </a:lnTo>
                <a:lnTo>
                  <a:pt x="214556" y="623569"/>
                </a:lnTo>
                <a:lnTo>
                  <a:pt x="244220" y="635000"/>
                </a:lnTo>
                <a:lnTo>
                  <a:pt x="254634" y="633729"/>
                </a:lnTo>
                <a:lnTo>
                  <a:pt x="264667" y="629919"/>
                </a:lnTo>
                <a:lnTo>
                  <a:pt x="273938" y="623569"/>
                </a:lnTo>
                <a:lnTo>
                  <a:pt x="282066" y="615950"/>
                </a:lnTo>
                <a:lnTo>
                  <a:pt x="295147" y="601979"/>
                </a:lnTo>
                <a:lnTo>
                  <a:pt x="345563" y="601979"/>
                </a:lnTo>
                <a:lnTo>
                  <a:pt x="334592" y="589279"/>
                </a:lnTo>
                <a:lnTo>
                  <a:pt x="236473" y="589279"/>
                </a:lnTo>
                <a:lnTo>
                  <a:pt x="232028" y="586739"/>
                </a:lnTo>
                <a:lnTo>
                  <a:pt x="229488" y="582929"/>
                </a:lnTo>
                <a:lnTo>
                  <a:pt x="225774" y="576579"/>
                </a:lnTo>
                <a:lnTo>
                  <a:pt x="224535" y="568960"/>
                </a:lnTo>
                <a:lnTo>
                  <a:pt x="225774" y="561339"/>
                </a:lnTo>
                <a:lnTo>
                  <a:pt x="229488" y="554989"/>
                </a:lnTo>
                <a:lnTo>
                  <a:pt x="251180" y="529589"/>
                </a:lnTo>
                <a:lnTo>
                  <a:pt x="185165" y="529589"/>
                </a:lnTo>
                <a:lnTo>
                  <a:pt x="180212" y="528319"/>
                </a:lnTo>
                <a:lnTo>
                  <a:pt x="176910" y="524510"/>
                </a:lnTo>
                <a:lnTo>
                  <a:pt x="174196" y="518160"/>
                </a:lnTo>
                <a:lnTo>
                  <a:pt x="173291" y="510539"/>
                </a:lnTo>
                <a:lnTo>
                  <a:pt x="174196" y="502919"/>
                </a:lnTo>
                <a:lnTo>
                  <a:pt x="176910" y="495300"/>
                </a:lnTo>
                <a:lnTo>
                  <a:pt x="197484" y="472439"/>
                </a:lnTo>
                <a:lnTo>
                  <a:pt x="136270" y="472439"/>
                </a:lnTo>
                <a:lnTo>
                  <a:pt x="131825" y="471169"/>
                </a:lnTo>
                <a:lnTo>
                  <a:pt x="129285" y="467360"/>
                </a:lnTo>
                <a:lnTo>
                  <a:pt x="123785" y="459739"/>
                </a:lnTo>
                <a:lnTo>
                  <a:pt x="121951" y="452119"/>
                </a:lnTo>
                <a:lnTo>
                  <a:pt x="123785" y="444500"/>
                </a:lnTo>
                <a:lnTo>
                  <a:pt x="151428" y="412750"/>
                </a:lnTo>
                <a:lnTo>
                  <a:pt x="84962" y="412750"/>
                </a:lnTo>
                <a:lnTo>
                  <a:pt x="80136" y="411479"/>
                </a:lnTo>
                <a:lnTo>
                  <a:pt x="76834" y="407669"/>
                </a:lnTo>
                <a:lnTo>
                  <a:pt x="73120" y="401319"/>
                </a:lnTo>
                <a:lnTo>
                  <a:pt x="71881" y="392429"/>
                </a:lnTo>
                <a:lnTo>
                  <a:pt x="73120" y="384810"/>
                </a:lnTo>
                <a:lnTo>
                  <a:pt x="76834" y="379729"/>
                </a:lnTo>
                <a:lnTo>
                  <a:pt x="129285" y="318769"/>
                </a:lnTo>
                <a:lnTo>
                  <a:pt x="75183" y="318769"/>
                </a:lnTo>
                <a:lnTo>
                  <a:pt x="37337" y="276860"/>
                </a:lnTo>
                <a:lnTo>
                  <a:pt x="34551" y="269239"/>
                </a:lnTo>
                <a:lnTo>
                  <a:pt x="33623" y="261619"/>
                </a:lnTo>
                <a:lnTo>
                  <a:pt x="34551" y="254000"/>
                </a:lnTo>
                <a:lnTo>
                  <a:pt x="37337" y="247650"/>
                </a:lnTo>
                <a:lnTo>
                  <a:pt x="196595" y="64769"/>
                </a:lnTo>
                <a:lnTo>
                  <a:pt x="199135" y="60960"/>
                </a:lnTo>
                <a:lnTo>
                  <a:pt x="203580" y="59689"/>
                </a:lnTo>
                <a:lnTo>
                  <a:pt x="270092" y="59689"/>
                </a:lnTo>
                <a:lnTo>
                  <a:pt x="247522" y="34289"/>
                </a:lnTo>
                <a:lnTo>
                  <a:pt x="239424" y="27939"/>
                </a:lnTo>
                <a:lnTo>
                  <a:pt x="230552" y="22860"/>
                </a:lnTo>
                <a:lnTo>
                  <a:pt x="221180" y="20319"/>
                </a:lnTo>
                <a:lnTo>
                  <a:pt x="211581" y="19050"/>
                </a:lnTo>
                <a:close/>
              </a:path>
              <a:path w="610870" h="662939">
                <a:moveTo>
                  <a:pt x="397952" y="537210"/>
                </a:moveTo>
                <a:lnTo>
                  <a:pt x="339470" y="537210"/>
                </a:lnTo>
                <a:lnTo>
                  <a:pt x="383920" y="585469"/>
                </a:lnTo>
                <a:lnTo>
                  <a:pt x="387536" y="590550"/>
                </a:lnTo>
                <a:lnTo>
                  <a:pt x="388556" y="598169"/>
                </a:lnTo>
                <a:lnTo>
                  <a:pt x="386814" y="605789"/>
                </a:lnTo>
                <a:lnTo>
                  <a:pt x="382142" y="612139"/>
                </a:lnTo>
                <a:lnTo>
                  <a:pt x="379729" y="615950"/>
                </a:lnTo>
                <a:lnTo>
                  <a:pt x="374395" y="617219"/>
                </a:lnTo>
                <a:lnTo>
                  <a:pt x="425951" y="617219"/>
                </a:lnTo>
                <a:lnTo>
                  <a:pt x="426360" y="615950"/>
                </a:lnTo>
                <a:lnTo>
                  <a:pt x="428243" y="604519"/>
                </a:lnTo>
                <a:lnTo>
                  <a:pt x="437050" y="603250"/>
                </a:lnTo>
                <a:lnTo>
                  <a:pt x="469185" y="576579"/>
                </a:lnTo>
                <a:lnTo>
                  <a:pt x="476829" y="557529"/>
                </a:lnTo>
                <a:lnTo>
                  <a:pt x="419607" y="557529"/>
                </a:lnTo>
                <a:lnTo>
                  <a:pt x="415035" y="556260"/>
                </a:lnTo>
                <a:lnTo>
                  <a:pt x="411733" y="552450"/>
                </a:lnTo>
                <a:lnTo>
                  <a:pt x="397952" y="537210"/>
                </a:lnTo>
                <a:close/>
              </a:path>
              <a:path w="610870" h="662939">
                <a:moveTo>
                  <a:pt x="355460" y="490219"/>
                </a:moveTo>
                <a:lnTo>
                  <a:pt x="297179" y="490219"/>
                </a:lnTo>
                <a:lnTo>
                  <a:pt x="301751" y="491489"/>
                </a:lnTo>
                <a:lnTo>
                  <a:pt x="305053" y="495300"/>
                </a:lnTo>
                <a:lnTo>
                  <a:pt x="308768" y="502919"/>
                </a:lnTo>
                <a:lnTo>
                  <a:pt x="310006" y="510539"/>
                </a:lnTo>
                <a:lnTo>
                  <a:pt x="308768" y="518160"/>
                </a:lnTo>
                <a:lnTo>
                  <a:pt x="305053" y="524510"/>
                </a:lnTo>
                <a:lnTo>
                  <a:pt x="250824" y="586739"/>
                </a:lnTo>
                <a:lnTo>
                  <a:pt x="245998" y="589279"/>
                </a:lnTo>
                <a:lnTo>
                  <a:pt x="334592" y="589279"/>
                </a:lnTo>
                <a:lnTo>
                  <a:pt x="318134" y="570229"/>
                </a:lnTo>
                <a:lnTo>
                  <a:pt x="329691" y="554989"/>
                </a:lnTo>
                <a:lnTo>
                  <a:pt x="334644" y="551179"/>
                </a:lnTo>
                <a:lnTo>
                  <a:pt x="337946" y="543560"/>
                </a:lnTo>
                <a:lnTo>
                  <a:pt x="339470" y="537210"/>
                </a:lnTo>
                <a:lnTo>
                  <a:pt x="397952" y="537210"/>
                </a:lnTo>
                <a:lnTo>
                  <a:pt x="355460" y="490219"/>
                </a:lnTo>
                <a:close/>
              </a:path>
              <a:path w="610870" h="662939">
                <a:moveTo>
                  <a:pt x="377316" y="402589"/>
                </a:moveTo>
                <a:lnTo>
                  <a:pt x="367918" y="402589"/>
                </a:lnTo>
                <a:lnTo>
                  <a:pt x="363346" y="403860"/>
                </a:lnTo>
                <a:lnTo>
                  <a:pt x="360933" y="407669"/>
                </a:lnTo>
                <a:lnTo>
                  <a:pt x="357219" y="414019"/>
                </a:lnTo>
                <a:lnTo>
                  <a:pt x="355980" y="421639"/>
                </a:lnTo>
                <a:lnTo>
                  <a:pt x="357219" y="429260"/>
                </a:lnTo>
                <a:lnTo>
                  <a:pt x="360933" y="434339"/>
                </a:lnTo>
                <a:lnTo>
                  <a:pt x="436371" y="524510"/>
                </a:lnTo>
                <a:lnTo>
                  <a:pt x="440086" y="529589"/>
                </a:lnTo>
                <a:lnTo>
                  <a:pt x="441324" y="538479"/>
                </a:lnTo>
                <a:lnTo>
                  <a:pt x="440086" y="546100"/>
                </a:lnTo>
                <a:lnTo>
                  <a:pt x="436371" y="552450"/>
                </a:lnTo>
                <a:lnTo>
                  <a:pt x="433069" y="556260"/>
                </a:lnTo>
                <a:lnTo>
                  <a:pt x="428624" y="557529"/>
                </a:lnTo>
                <a:lnTo>
                  <a:pt x="476829" y="557529"/>
                </a:lnTo>
                <a:lnTo>
                  <a:pt x="477234" y="556260"/>
                </a:lnTo>
                <a:lnTo>
                  <a:pt x="479043" y="544829"/>
                </a:lnTo>
                <a:lnTo>
                  <a:pt x="488620" y="543560"/>
                </a:lnTo>
                <a:lnTo>
                  <a:pt x="520737" y="516889"/>
                </a:lnTo>
                <a:lnTo>
                  <a:pt x="526884" y="501650"/>
                </a:lnTo>
                <a:lnTo>
                  <a:pt x="468756" y="501650"/>
                </a:lnTo>
                <a:lnTo>
                  <a:pt x="464311" y="499110"/>
                </a:lnTo>
                <a:lnTo>
                  <a:pt x="382142" y="403860"/>
                </a:lnTo>
                <a:lnTo>
                  <a:pt x="377316" y="402589"/>
                </a:lnTo>
                <a:close/>
              </a:path>
              <a:path w="610870" h="662939">
                <a:moveTo>
                  <a:pt x="293527" y="430529"/>
                </a:moveTo>
                <a:lnTo>
                  <a:pt x="245998" y="430529"/>
                </a:lnTo>
                <a:lnTo>
                  <a:pt x="250824" y="433069"/>
                </a:lnTo>
                <a:lnTo>
                  <a:pt x="254126" y="436879"/>
                </a:lnTo>
                <a:lnTo>
                  <a:pt x="256913" y="441960"/>
                </a:lnTo>
                <a:lnTo>
                  <a:pt x="257841" y="450850"/>
                </a:lnTo>
                <a:lnTo>
                  <a:pt x="256913" y="458469"/>
                </a:lnTo>
                <a:lnTo>
                  <a:pt x="254126" y="464819"/>
                </a:lnTo>
                <a:lnTo>
                  <a:pt x="199897" y="528319"/>
                </a:lnTo>
                <a:lnTo>
                  <a:pt x="195071" y="529589"/>
                </a:lnTo>
                <a:lnTo>
                  <a:pt x="251180" y="529589"/>
                </a:lnTo>
                <a:lnTo>
                  <a:pt x="283717" y="491489"/>
                </a:lnTo>
                <a:lnTo>
                  <a:pt x="288162" y="490219"/>
                </a:lnTo>
                <a:lnTo>
                  <a:pt x="355460" y="490219"/>
                </a:lnTo>
                <a:lnTo>
                  <a:pt x="331342" y="463550"/>
                </a:lnTo>
                <a:lnTo>
                  <a:pt x="323391" y="455929"/>
                </a:lnTo>
                <a:lnTo>
                  <a:pt x="314690" y="450850"/>
                </a:lnTo>
                <a:lnTo>
                  <a:pt x="305679" y="448310"/>
                </a:lnTo>
                <a:lnTo>
                  <a:pt x="296798" y="448310"/>
                </a:lnTo>
                <a:lnTo>
                  <a:pt x="295614" y="436879"/>
                </a:lnTo>
                <a:lnTo>
                  <a:pt x="293527" y="430529"/>
                </a:lnTo>
                <a:close/>
              </a:path>
              <a:path w="610870" h="662939">
                <a:moveTo>
                  <a:pt x="426592" y="345439"/>
                </a:moveTo>
                <a:lnTo>
                  <a:pt x="417067" y="345439"/>
                </a:lnTo>
                <a:lnTo>
                  <a:pt x="412622" y="346710"/>
                </a:lnTo>
                <a:lnTo>
                  <a:pt x="410082" y="350519"/>
                </a:lnTo>
                <a:lnTo>
                  <a:pt x="406439" y="356869"/>
                </a:lnTo>
                <a:lnTo>
                  <a:pt x="405225" y="364489"/>
                </a:lnTo>
                <a:lnTo>
                  <a:pt x="406439" y="372110"/>
                </a:lnTo>
                <a:lnTo>
                  <a:pt x="410082" y="379729"/>
                </a:lnTo>
                <a:lnTo>
                  <a:pt x="485647" y="467360"/>
                </a:lnTo>
                <a:lnTo>
                  <a:pt x="489362" y="473710"/>
                </a:lnTo>
                <a:lnTo>
                  <a:pt x="490600" y="481329"/>
                </a:lnTo>
                <a:lnTo>
                  <a:pt x="489362" y="488950"/>
                </a:lnTo>
                <a:lnTo>
                  <a:pt x="485647" y="495300"/>
                </a:lnTo>
                <a:lnTo>
                  <a:pt x="482345" y="499110"/>
                </a:lnTo>
                <a:lnTo>
                  <a:pt x="477900" y="501650"/>
                </a:lnTo>
                <a:lnTo>
                  <a:pt x="526884" y="501650"/>
                </a:lnTo>
                <a:lnTo>
                  <a:pt x="528321" y="496569"/>
                </a:lnTo>
                <a:lnTo>
                  <a:pt x="529970" y="486410"/>
                </a:lnTo>
                <a:lnTo>
                  <a:pt x="539573" y="485139"/>
                </a:lnTo>
                <a:lnTo>
                  <a:pt x="577238" y="445769"/>
                </a:lnTo>
                <a:lnTo>
                  <a:pt x="577443" y="444500"/>
                </a:lnTo>
                <a:lnTo>
                  <a:pt x="518032" y="444500"/>
                </a:lnTo>
                <a:lnTo>
                  <a:pt x="513587" y="441960"/>
                </a:lnTo>
                <a:lnTo>
                  <a:pt x="434720" y="350519"/>
                </a:lnTo>
                <a:lnTo>
                  <a:pt x="431545" y="346710"/>
                </a:lnTo>
                <a:lnTo>
                  <a:pt x="426592" y="345439"/>
                </a:lnTo>
                <a:close/>
              </a:path>
              <a:path w="610870" h="662939">
                <a:moveTo>
                  <a:pt x="243525" y="373379"/>
                </a:moveTo>
                <a:lnTo>
                  <a:pt x="196595" y="373379"/>
                </a:lnTo>
                <a:lnTo>
                  <a:pt x="201548" y="375919"/>
                </a:lnTo>
                <a:lnTo>
                  <a:pt x="204850" y="379729"/>
                </a:lnTo>
                <a:lnTo>
                  <a:pt x="208565" y="384810"/>
                </a:lnTo>
                <a:lnTo>
                  <a:pt x="209803" y="392429"/>
                </a:lnTo>
                <a:lnTo>
                  <a:pt x="208565" y="401319"/>
                </a:lnTo>
                <a:lnTo>
                  <a:pt x="204850" y="407669"/>
                </a:lnTo>
                <a:lnTo>
                  <a:pt x="150621" y="471169"/>
                </a:lnTo>
                <a:lnTo>
                  <a:pt x="145795" y="472439"/>
                </a:lnTo>
                <a:lnTo>
                  <a:pt x="197484" y="472439"/>
                </a:lnTo>
                <a:lnTo>
                  <a:pt x="229488" y="436879"/>
                </a:lnTo>
                <a:lnTo>
                  <a:pt x="232028" y="433069"/>
                </a:lnTo>
                <a:lnTo>
                  <a:pt x="236473" y="430529"/>
                </a:lnTo>
                <a:lnTo>
                  <a:pt x="293527" y="430529"/>
                </a:lnTo>
                <a:lnTo>
                  <a:pt x="292274" y="426719"/>
                </a:lnTo>
                <a:lnTo>
                  <a:pt x="263778" y="393700"/>
                </a:lnTo>
                <a:lnTo>
                  <a:pt x="245998" y="387350"/>
                </a:lnTo>
                <a:lnTo>
                  <a:pt x="244794" y="377189"/>
                </a:lnTo>
                <a:lnTo>
                  <a:pt x="243525" y="373379"/>
                </a:lnTo>
                <a:close/>
              </a:path>
              <a:path w="610870" h="662939">
                <a:moveTo>
                  <a:pt x="400557" y="196850"/>
                </a:moveTo>
                <a:lnTo>
                  <a:pt x="344423" y="196850"/>
                </a:lnTo>
                <a:lnTo>
                  <a:pt x="349376" y="198119"/>
                </a:lnTo>
                <a:lnTo>
                  <a:pt x="352678" y="201929"/>
                </a:lnTo>
                <a:lnTo>
                  <a:pt x="533272" y="407669"/>
                </a:lnTo>
                <a:lnTo>
                  <a:pt x="537942" y="414019"/>
                </a:lnTo>
                <a:lnTo>
                  <a:pt x="539670" y="422910"/>
                </a:lnTo>
                <a:lnTo>
                  <a:pt x="538612" y="431800"/>
                </a:lnTo>
                <a:lnTo>
                  <a:pt x="534923" y="438150"/>
                </a:lnTo>
                <a:lnTo>
                  <a:pt x="531621" y="441960"/>
                </a:lnTo>
                <a:lnTo>
                  <a:pt x="527176" y="444500"/>
                </a:lnTo>
                <a:lnTo>
                  <a:pt x="577443" y="444500"/>
                </a:lnTo>
                <a:lnTo>
                  <a:pt x="580929" y="422910"/>
                </a:lnTo>
                <a:lnTo>
                  <a:pt x="577238" y="398779"/>
                </a:lnTo>
                <a:lnTo>
                  <a:pt x="566165" y="379729"/>
                </a:lnTo>
                <a:lnTo>
                  <a:pt x="551306" y="361950"/>
                </a:lnTo>
                <a:lnTo>
                  <a:pt x="575673" y="334010"/>
                </a:lnTo>
                <a:lnTo>
                  <a:pt x="520191" y="334010"/>
                </a:lnTo>
                <a:lnTo>
                  <a:pt x="400557" y="196850"/>
                </a:lnTo>
                <a:close/>
              </a:path>
              <a:path w="610870" h="662939">
                <a:moveTo>
                  <a:pt x="191263" y="313689"/>
                </a:moveTo>
                <a:lnTo>
                  <a:pt x="145795" y="313689"/>
                </a:lnTo>
                <a:lnTo>
                  <a:pt x="150621" y="316229"/>
                </a:lnTo>
                <a:lnTo>
                  <a:pt x="153923" y="318769"/>
                </a:lnTo>
                <a:lnTo>
                  <a:pt x="156710" y="325119"/>
                </a:lnTo>
                <a:lnTo>
                  <a:pt x="157638" y="334010"/>
                </a:lnTo>
                <a:lnTo>
                  <a:pt x="156710" y="341629"/>
                </a:lnTo>
                <a:lnTo>
                  <a:pt x="153923" y="346710"/>
                </a:lnTo>
                <a:lnTo>
                  <a:pt x="101345" y="407669"/>
                </a:lnTo>
                <a:lnTo>
                  <a:pt x="98932" y="411479"/>
                </a:lnTo>
                <a:lnTo>
                  <a:pt x="94360" y="412750"/>
                </a:lnTo>
                <a:lnTo>
                  <a:pt x="151428" y="412750"/>
                </a:lnTo>
                <a:lnTo>
                  <a:pt x="180212" y="379729"/>
                </a:lnTo>
                <a:lnTo>
                  <a:pt x="182752" y="375919"/>
                </a:lnTo>
                <a:lnTo>
                  <a:pt x="187197" y="373379"/>
                </a:lnTo>
                <a:lnTo>
                  <a:pt x="243525" y="373379"/>
                </a:lnTo>
                <a:lnTo>
                  <a:pt x="241411" y="367029"/>
                </a:lnTo>
                <a:lnTo>
                  <a:pt x="212058" y="334010"/>
                </a:lnTo>
                <a:lnTo>
                  <a:pt x="202914" y="331469"/>
                </a:lnTo>
                <a:lnTo>
                  <a:pt x="193293" y="327660"/>
                </a:lnTo>
                <a:lnTo>
                  <a:pt x="192476" y="318769"/>
                </a:lnTo>
                <a:lnTo>
                  <a:pt x="192359" y="317500"/>
                </a:lnTo>
                <a:lnTo>
                  <a:pt x="191263" y="313689"/>
                </a:lnTo>
                <a:close/>
              </a:path>
              <a:path w="610870" h="662939">
                <a:moveTo>
                  <a:pt x="432530" y="40639"/>
                </a:moveTo>
                <a:lnTo>
                  <a:pt x="380999" y="40639"/>
                </a:lnTo>
                <a:lnTo>
                  <a:pt x="385444" y="41910"/>
                </a:lnTo>
                <a:lnTo>
                  <a:pt x="388746" y="45719"/>
                </a:lnTo>
                <a:lnTo>
                  <a:pt x="567689" y="247650"/>
                </a:lnTo>
                <a:lnTo>
                  <a:pt x="571476" y="255269"/>
                </a:lnTo>
                <a:lnTo>
                  <a:pt x="572738" y="264160"/>
                </a:lnTo>
                <a:lnTo>
                  <a:pt x="571476" y="271779"/>
                </a:lnTo>
                <a:lnTo>
                  <a:pt x="567689" y="278129"/>
                </a:lnTo>
                <a:lnTo>
                  <a:pt x="520191" y="334010"/>
                </a:lnTo>
                <a:lnTo>
                  <a:pt x="575673" y="334010"/>
                </a:lnTo>
                <a:lnTo>
                  <a:pt x="598931" y="307339"/>
                </a:lnTo>
                <a:lnTo>
                  <a:pt x="608117" y="287019"/>
                </a:lnTo>
                <a:lnTo>
                  <a:pt x="610504" y="265429"/>
                </a:lnTo>
                <a:lnTo>
                  <a:pt x="605486" y="241300"/>
                </a:lnTo>
                <a:lnTo>
                  <a:pt x="592454" y="220979"/>
                </a:lnTo>
                <a:lnTo>
                  <a:pt x="432530" y="40639"/>
                </a:lnTo>
                <a:close/>
              </a:path>
              <a:path w="610870" h="662939">
                <a:moveTo>
                  <a:pt x="139826" y="270510"/>
                </a:moveTo>
                <a:lnTo>
                  <a:pt x="101345" y="288289"/>
                </a:lnTo>
                <a:lnTo>
                  <a:pt x="75183" y="318769"/>
                </a:lnTo>
                <a:lnTo>
                  <a:pt x="129285" y="318769"/>
                </a:lnTo>
                <a:lnTo>
                  <a:pt x="131825" y="316229"/>
                </a:lnTo>
                <a:lnTo>
                  <a:pt x="136270" y="313689"/>
                </a:lnTo>
                <a:lnTo>
                  <a:pt x="191263" y="313689"/>
                </a:lnTo>
                <a:lnTo>
                  <a:pt x="189436" y="307339"/>
                </a:lnTo>
                <a:lnTo>
                  <a:pt x="159845" y="275589"/>
                </a:lnTo>
                <a:lnTo>
                  <a:pt x="150032" y="271779"/>
                </a:lnTo>
                <a:lnTo>
                  <a:pt x="139826" y="270510"/>
                </a:lnTo>
                <a:close/>
              </a:path>
              <a:path w="610870" h="662939">
                <a:moveTo>
                  <a:pt x="270092" y="59689"/>
                </a:moveTo>
                <a:lnTo>
                  <a:pt x="213105" y="59689"/>
                </a:lnTo>
                <a:lnTo>
                  <a:pt x="218058" y="60960"/>
                </a:lnTo>
                <a:lnTo>
                  <a:pt x="221233" y="64769"/>
                </a:lnTo>
                <a:lnTo>
                  <a:pt x="257428" y="105410"/>
                </a:lnTo>
                <a:lnTo>
                  <a:pt x="199897" y="171450"/>
                </a:lnTo>
                <a:lnTo>
                  <a:pt x="188825" y="191769"/>
                </a:lnTo>
                <a:lnTo>
                  <a:pt x="185134" y="215900"/>
                </a:lnTo>
                <a:lnTo>
                  <a:pt x="188825" y="238760"/>
                </a:lnTo>
                <a:lnTo>
                  <a:pt x="199897" y="259079"/>
                </a:lnTo>
                <a:lnTo>
                  <a:pt x="208464" y="267969"/>
                </a:lnTo>
                <a:lnTo>
                  <a:pt x="217947" y="273050"/>
                </a:lnTo>
                <a:lnTo>
                  <a:pt x="228026" y="276860"/>
                </a:lnTo>
                <a:lnTo>
                  <a:pt x="238378" y="278129"/>
                </a:lnTo>
                <a:lnTo>
                  <a:pt x="248584" y="276860"/>
                </a:lnTo>
                <a:lnTo>
                  <a:pt x="258397" y="273050"/>
                </a:lnTo>
                <a:lnTo>
                  <a:pt x="267471" y="267969"/>
                </a:lnTo>
                <a:lnTo>
                  <a:pt x="275462" y="259079"/>
                </a:lnTo>
                <a:lnTo>
                  <a:pt x="296494" y="236219"/>
                </a:lnTo>
                <a:lnTo>
                  <a:pt x="237235" y="236219"/>
                </a:lnTo>
                <a:lnTo>
                  <a:pt x="232790" y="234950"/>
                </a:lnTo>
                <a:lnTo>
                  <a:pt x="229488" y="231139"/>
                </a:lnTo>
                <a:lnTo>
                  <a:pt x="225774" y="223519"/>
                </a:lnTo>
                <a:lnTo>
                  <a:pt x="224535" y="215900"/>
                </a:lnTo>
                <a:lnTo>
                  <a:pt x="225774" y="208279"/>
                </a:lnTo>
                <a:lnTo>
                  <a:pt x="229488" y="201929"/>
                </a:lnTo>
                <a:lnTo>
                  <a:pt x="335652" y="78739"/>
                </a:lnTo>
                <a:lnTo>
                  <a:pt x="287019" y="78739"/>
                </a:lnTo>
                <a:lnTo>
                  <a:pt x="270092" y="59689"/>
                </a:lnTo>
                <a:close/>
              </a:path>
              <a:path w="610870" h="662939">
                <a:moveTo>
                  <a:pt x="343407" y="156210"/>
                </a:moveTo>
                <a:lnTo>
                  <a:pt x="305053" y="173989"/>
                </a:lnTo>
                <a:lnTo>
                  <a:pt x="254126" y="231139"/>
                </a:lnTo>
                <a:lnTo>
                  <a:pt x="250824" y="234950"/>
                </a:lnTo>
                <a:lnTo>
                  <a:pt x="246252" y="236219"/>
                </a:lnTo>
                <a:lnTo>
                  <a:pt x="296494" y="236219"/>
                </a:lnTo>
                <a:lnTo>
                  <a:pt x="328040" y="201929"/>
                </a:lnTo>
                <a:lnTo>
                  <a:pt x="330453" y="198119"/>
                </a:lnTo>
                <a:lnTo>
                  <a:pt x="335025" y="196850"/>
                </a:lnTo>
                <a:lnTo>
                  <a:pt x="400557" y="196850"/>
                </a:lnTo>
                <a:lnTo>
                  <a:pt x="380618" y="173989"/>
                </a:lnTo>
                <a:lnTo>
                  <a:pt x="372554" y="166369"/>
                </a:lnTo>
                <a:lnTo>
                  <a:pt x="363442" y="160019"/>
                </a:lnTo>
                <a:lnTo>
                  <a:pt x="353615" y="157479"/>
                </a:lnTo>
                <a:lnTo>
                  <a:pt x="343407" y="156210"/>
                </a:lnTo>
                <a:close/>
              </a:path>
              <a:path w="610870" h="662939">
                <a:moveTo>
                  <a:pt x="375665" y="0"/>
                </a:moveTo>
                <a:lnTo>
                  <a:pt x="337946" y="19050"/>
                </a:lnTo>
                <a:lnTo>
                  <a:pt x="287019" y="78739"/>
                </a:lnTo>
                <a:lnTo>
                  <a:pt x="335652" y="78739"/>
                </a:lnTo>
                <a:lnTo>
                  <a:pt x="367410" y="41910"/>
                </a:lnTo>
                <a:lnTo>
                  <a:pt x="371982" y="40639"/>
                </a:lnTo>
                <a:lnTo>
                  <a:pt x="432530" y="40639"/>
                </a:lnTo>
                <a:lnTo>
                  <a:pt x="413384" y="19050"/>
                </a:lnTo>
                <a:lnTo>
                  <a:pt x="405330" y="11429"/>
                </a:lnTo>
                <a:lnTo>
                  <a:pt x="396097" y="5079"/>
                </a:lnTo>
                <a:lnTo>
                  <a:pt x="386078" y="1269"/>
                </a:lnTo>
                <a:lnTo>
                  <a:pt x="375665" y="0"/>
                </a:lnTo>
                <a:close/>
              </a:path>
            </a:pathLst>
          </a:custGeom>
          <a:solidFill>
            <a:srgbClr val="395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2422314" y="3979481"/>
            <a:ext cx="469265" cy="362585"/>
            <a:chOff x="12422314" y="3979481"/>
            <a:chExt cx="469265" cy="362585"/>
          </a:xfrm>
        </p:grpSpPr>
        <p:sp>
          <p:nvSpPr>
            <p:cNvPr id="41" name="object 41"/>
            <p:cNvSpPr/>
            <p:nvPr/>
          </p:nvSpPr>
          <p:spPr>
            <a:xfrm>
              <a:off x="12427077" y="3984244"/>
              <a:ext cx="459740" cy="353060"/>
            </a:xfrm>
            <a:custGeom>
              <a:avLst/>
              <a:gdLst/>
              <a:ahLst/>
              <a:cxnLst/>
              <a:rect l="l" t="t" r="r" b="b"/>
              <a:pathLst>
                <a:path w="459740" h="353060">
                  <a:moveTo>
                    <a:pt x="423545" y="0"/>
                  </a:moveTo>
                  <a:lnTo>
                    <a:pt x="416042" y="763"/>
                  </a:lnTo>
                  <a:lnTo>
                    <a:pt x="409051" y="3063"/>
                  </a:lnTo>
                  <a:lnTo>
                    <a:pt x="402988" y="6911"/>
                  </a:lnTo>
                  <a:lnTo>
                    <a:pt x="191897" y="250316"/>
                  </a:lnTo>
                  <a:lnTo>
                    <a:pt x="63880" y="98551"/>
                  </a:lnTo>
                  <a:lnTo>
                    <a:pt x="22939" y="91582"/>
                  </a:lnTo>
                  <a:lnTo>
                    <a:pt x="0" y="130810"/>
                  </a:lnTo>
                  <a:lnTo>
                    <a:pt x="2667" y="147522"/>
                  </a:lnTo>
                  <a:lnTo>
                    <a:pt x="171795" y="346001"/>
                  </a:lnTo>
                  <a:lnTo>
                    <a:pt x="192404" y="352805"/>
                  </a:lnTo>
                  <a:lnTo>
                    <a:pt x="200056" y="352061"/>
                  </a:lnTo>
                  <a:lnTo>
                    <a:pt x="451484" y="73913"/>
                  </a:lnTo>
                  <a:lnTo>
                    <a:pt x="459581" y="43116"/>
                  </a:lnTo>
                  <a:lnTo>
                    <a:pt x="457557" y="26550"/>
                  </a:lnTo>
                  <a:lnTo>
                    <a:pt x="451484" y="12318"/>
                  </a:lnTo>
                  <a:lnTo>
                    <a:pt x="445565" y="6911"/>
                  </a:lnTo>
                  <a:lnTo>
                    <a:pt x="438705" y="3063"/>
                  </a:lnTo>
                  <a:lnTo>
                    <a:pt x="431250" y="763"/>
                  </a:lnTo>
                  <a:lnTo>
                    <a:pt x="423545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427077" y="3984244"/>
              <a:ext cx="459740" cy="353060"/>
            </a:xfrm>
            <a:custGeom>
              <a:avLst/>
              <a:gdLst/>
              <a:ahLst/>
              <a:cxnLst/>
              <a:rect l="l" t="t" r="r" b="b"/>
              <a:pathLst>
                <a:path w="459740" h="353060">
                  <a:moveTo>
                    <a:pt x="423545" y="0"/>
                  </a:moveTo>
                  <a:lnTo>
                    <a:pt x="191897" y="250316"/>
                  </a:lnTo>
                  <a:lnTo>
                    <a:pt x="63880" y="98551"/>
                  </a:lnTo>
                  <a:lnTo>
                    <a:pt x="22939" y="91582"/>
                  </a:lnTo>
                  <a:lnTo>
                    <a:pt x="0" y="130810"/>
                  </a:lnTo>
                  <a:lnTo>
                    <a:pt x="2667" y="147522"/>
                  </a:lnTo>
                  <a:lnTo>
                    <a:pt x="167004" y="340613"/>
                  </a:lnTo>
                  <a:lnTo>
                    <a:pt x="192404" y="352805"/>
                  </a:lnTo>
                  <a:lnTo>
                    <a:pt x="200056" y="352061"/>
                  </a:lnTo>
                  <a:lnTo>
                    <a:pt x="451484" y="73913"/>
                  </a:lnTo>
                  <a:lnTo>
                    <a:pt x="459581" y="43116"/>
                  </a:lnTo>
                  <a:lnTo>
                    <a:pt x="457557" y="26550"/>
                  </a:lnTo>
                  <a:lnTo>
                    <a:pt x="451484" y="12318"/>
                  </a:lnTo>
                  <a:lnTo>
                    <a:pt x="445565" y="6911"/>
                  </a:lnTo>
                  <a:lnTo>
                    <a:pt x="438705" y="3063"/>
                  </a:lnTo>
                  <a:lnTo>
                    <a:pt x="431250" y="763"/>
                  </a:lnTo>
                  <a:lnTo>
                    <a:pt x="423545" y="0"/>
                  </a:lnTo>
                  <a:close/>
                </a:path>
              </a:pathLst>
            </a:custGeom>
            <a:ln w="9525">
              <a:solidFill>
                <a:srgbClr val="8E03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/>
          <p:nvPr/>
        </p:nvSpPr>
        <p:spPr>
          <a:xfrm>
            <a:off x="0" y="0"/>
            <a:ext cx="18288000" cy="14859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0" y="1485900"/>
                </a:moveTo>
                <a:lnTo>
                  <a:pt x="18288000" y="1485900"/>
                </a:lnTo>
                <a:lnTo>
                  <a:pt x="182880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>
            <a:spLocks noGrp="1"/>
          </p:cNvSpPr>
          <p:nvPr>
            <p:ph type="title"/>
          </p:nvPr>
        </p:nvSpPr>
        <p:spPr>
          <a:xfrm>
            <a:off x="2068448" y="147650"/>
            <a:ext cx="13844269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58690" marR="5080" indent="-4746625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Semejanzas</a:t>
            </a:r>
            <a:r>
              <a:rPr sz="4000" spc="-195" dirty="0"/>
              <a:t> </a:t>
            </a:r>
            <a:r>
              <a:rPr sz="4000" spc="-110" dirty="0"/>
              <a:t>entre</a:t>
            </a:r>
            <a:r>
              <a:rPr sz="4000" spc="-170" dirty="0"/>
              <a:t> </a:t>
            </a:r>
            <a:r>
              <a:rPr sz="4000" spc="-114" dirty="0"/>
              <a:t>entre</a:t>
            </a:r>
            <a:r>
              <a:rPr sz="4000" spc="-160" dirty="0"/>
              <a:t> </a:t>
            </a:r>
            <a:r>
              <a:rPr sz="4000" dirty="0"/>
              <a:t>el</a:t>
            </a:r>
            <a:r>
              <a:rPr sz="4000" spc="-145" dirty="0"/>
              <a:t> </a:t>
            </a:r>
            <a:r>
              <a:rPr sz="4000" spc="-120" dirty="0"/>
              <a:t>Sistema</a:t>
            </a:r>
            <a:r>
              <a:rPr sz="4000" spc="-160" dirty="0"/>
              <a:t> </a:t>
            </a:r>
            <a:r>
              <a:rPr sz="4000" dirty="0"/>
              <a:t>de</a:t>
            </a:r>
            <a:r>
              <a:rPr sz="4000" spc="-100" dirty="0"/>
              <a:t> </a:t>
            </a:r>
            <a:r>
              <a:rPr sz="4000" spc="-145" dirty="0"/>
              <a:t>Medicina</a:t>
            </a:r>
            <a:r>
              <a:rPr sz="4000" spc="-135" dirty="0"/>
              <a:t> </a:t>
            </a:r>
            <a:r>
              <a:rPr sz="4000" spc="-95" dirty="0"/>
              <a:t>Prepagada</a:t>
            </a:r>
            <a:r>
              <a:rPr sz="4000" spc="-155" dirty="0"/>
              <a:t> </a:t>
            </a:r>
            <a:r>
              <a:rPr sz="4000" spc="-50" dirty="0"/>
              <a:t>y </a:t>
            </a:r>
            <a:r>
              <a:rPr sz="4000" dirty="0"/>
              <a:t>el</a:t>
            </a:r>
            <a:r>
              <a:rPr sz="4000" spc="-260" dirty="0"/>
              <a:t> </a:t>
            </a:r>
            <a:r>
              <a:rPr sz="4000" spc="-120" dirty="0"/>
              <a:t>Seguro</a:t>
            </a:r>
            <a:r>
              <a:rPr sz="4000" spc="-160" dirty="0"/>
              <a:t> </a:t>
            </a:r>
            <a:r>
              <a:rPr sz="4000" dirty="0"/>
              <a:t>de</a:t>
            </a:r>
            <a:r>
              <a:rPr sz="4000" spc="-210" dirty="0"/>
              <a:t> </a:t>
            </a:r>
            <a:r>
              <a:rPr sz="4000" spc="-10" dirty="0"/>
              <a:t>Salud</a:t>
            </a:r>
            <a:endParaRPr sz="4000"/>
          </a:p>
        </p:txBody>
      </p:sp>
      <p:grpSp>
        <p:nvGrpSpPr>
          <p:cNvPr id="45" name="object 45"/>
          <p:cNvGrpSpPr/>
          <p:nvPr/>
        </p:nvGrpSpPr>
        <p:grpSpPr>
          <a:xfrm>
            <a:off x="8955405" y="8760332"/>
            <a:ext cx="8799195" cy="1260475"/>
            <a:chOff x="8955405" y="8760332"/>
            <a:chExt cx="8799195" cy="1260475"/>
          </a:xfrm>
        </p:grpSpPr>
        <p:sp>
          <p:nvSpPr>
            <p:cNvPr id="46" name="object 46"/>
            <p:cNvSpPr/>
            <p:nvPr/>
          </p:nvSpPr>
          <p:spPr>
            <a:xfrm>
              <a:off x="8964930" y="8760332"/>
              <a:ext cx="8789670" cy="1260475"/>
            </a:xfrm>
            <a:custGeom>
              <a:avLst/>
              <a:gdLst/>
              <a:ahLst/>
              <a:cxnLst/>
              <a:rect l="l" t="t" r="r" b="b"/>
              <a:pathLst>
                <a:path w="8789669" h="1260475">
                  <a:moveTo>
                    <a:pt x="8789670" y="209931"/>
                  </a:moveTo>
                  <a:lnTo>
                    <a:pt x="8784120" y="161798"/>
                  </a:lnTo>
                  <a:lnTo>
                    <a:pt x="8768321" y="117614"/>
                  </a:lnTo>
                  <a:lnTo>
                    <a:pt x="8743531" y="78638"/>
                  </a:lnTo>
                  <a:lnTo>
                    <a:pt x="8711019" y="46126"/>
                  </a:lnTo>
                  <a:lnTo>
                    <a:pt x="8672017" y="21336"/>
                  </a:lnTo>
                  <a:lnTo>
                    <a:pt x="8627796" y="5549"/>
                  </a:lnTo>
                  <a:lnTo>
                    <a:pt x="8579612" y="0"/>
                  </a:lnTo>
                  <a:lnTo>
                    <a:pt x="1775333" y="0"/>
                  </a:lnTo>
                  <a:lnTo>
                    <a:pt x="1727187" y="5549"/>
                  </a:lnTo>
                  <a:lnTo>
                    <a:pt x="1683004" y="21348"/>
                  </a:lnTo>
                  <a:lnTo>
                    <a:pt x="1644027" y="46126"/>
                  </a:lnTo>
                  <a:lnTo>
                    <a:pt x="1611515" y="78638"/>
                  </a:lnTo>
                  <a:lnTo>
                    <a:pt x="1586738" y="117614"/>
                  </a:lnTo>
                  <a:lnTo>
                    <a:pt x="1570939" y="161798"/>
                  </a:lnTo>
                  <a:lnTo>
                    <a:pt x="1568716" y="181102"/>
                  </a:lnTo>
                  <a:lnTo>
                    <a:pt x="149606" y="181102"/>
                  </a:lnTo>
                  <a:lnTo>
                    <a:pt x="102298" y="188747"/>
                  </a:lnTo>
                  <a:lnTo>
                    <a:pt x="61226" y="209994"/>
                  </a:lnTo>
                  <a:lnTo>
                    <a:pt x="28841" y="242404"/>
                  </a:lnTo>
                  <a:lnTo>
                    <a:pt x="7620" y="283476"/>
                  </a:lnTo>
                  <a:lnTo>
                    <a:pt x="0" y="330758"/>
                  </a:lnTo>
                  <a:lnTo>
                    <a:pt x="0" y="929157"/>
                  </a:lnTo>
                  <a:lnTo>
                    <a:pt x="7620" y="976452"/>
                  </a:lnTo>
                  <a:lnTo>
                    <a:pt x="28841" y="1017524"/>
                  </a:lnTo>
                  <a:lnTo>
                    <a:pt x="61226" y="1049909"/>
                  </a:lnTo>
                  <a:lnTo>
                    <a:pt x="102298" y="1071143"/>
                  </a:lnTo>
                  <a:lnTo>
                    <a:pt x="149606" y="1078763"/>
                  </a:lnTo>
                  <a:lnTo>
                    <a:pt x="1568704" y="1078763"/>
                  </a:lnTo>
                  <a:lnTo>
                    <a:pt x="1570939" y="1098118"/>
                  </a:lnTo>
                  <a:lnTo>
                    <a:pt x="1586725" y="1142326"/>
                  </a:lnTo>
                  <a:lnTo>
                    <a:pt x="1611515" y="1181315"/>
                  </a:lnTo>
                  <a:lnTo>
                    <a:pt x="1644027" y="1213840"/>
                  </a:lnTo>
                  <a:lnTo>
                    <a:pt x="1683004" y="1238631"/>
                  </a:lnTo>
                  <a:lnTo>
                    <a:pt x="1727187" y="1254429"/>
                  </a:lnTo>
                  <a:lnTo>
                    <a:pt x="1775333" y="1259967"/>
                  </a:lnTo>
                  <a:lnTo>
                    <a:pt x="8579612" y="1259967"/>
                  </a:lnTo>
                  <a:lnTo>
                    <a:pt x="8627796" y="1254429"/>
                  </a:lnTo>
                  <a:lnTo>
                    <a:pt x="8672017" y="1238631"/>
                  </a:lnTo>
                  <a:lnTo>
                    <a:pt x="8711019" y="1213840"/>
                  </a:lnTo>
                  <a:lnTo>
                    <a:pt x="8743531" y="1181315"/>
                  </a:lnTo>
                  <a:lnTo>
                    <a:pt x="8768321" y="1142326"/>
                  </a:lnTo>
                  <a:lnTo>
                    <a:pt x="8784120" y="1098118"/>
                  </a:lnTo>
                  <a:lnTo>
                    <a:pt x="8789670" y="1049959"/>
                  </a:lnTo>
                  <a:lnTo>
                    <a:pt x="8789670" y="209931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964930" y="8941434"/>
              <a:ext cx="2920365" cy="897890"/>
            </a:xfrm>
            <a:custGeom>
              <a:avLst/>
              <a:gdLst/>
              <a:ahLst/>
              <a:cxnLst/>
              <a:rect l="l" t="t" r="r" b="b"/>
              <a:pathLst>
                <a:path w="2920365" h="897890">
                  <a:moveTo>
                    <a:pt x="0" y="149656"/>
                  </a:moveTo>
                  <a:lnTo>
                    <a:pt x="7622" y="102373"/>
                  </a:lnTo>
                  <a:lnTo>
                    <a:pt x="28850" y="61294"/>
                  </a:lnTo>
                  <a:lnTo>
                    <a:pt x="61228" y="28890"/>
                  </a:lnTo>
                  <a:lnTo>
                    <a:pt x="102299" y="7634"/>
                  </a:lnTo>
                  <a:lnTo>
                    <a:pt x="149605" y="0"/>
                  </a:lnTo>
                  <a:lnTo>
                    <a:pt x="2770378" y="0"/>
                  </a:lnTo>
                  <a:lnTo>
                    <a:pt x="2817684" y="7634"/>
                  </a:lnTo>
                  <a:lnTo>
                    <a:pt x="2858755" y="28890"/>
                  </a:lnTo>
                  <a:lnTo>
                    <a:pt x="2891133" y="61294"/>
                  </a:lnTo>
                  <a:lnTo>
                    <a:pt x="2912361" y="102373"/>
                  </a:lnTo>
                  <a:lnTo>
                    <a:pt x="2919984" y="149656"/>
                  </a:lnTo>
                  <a:lnTo>
                    <a:pt x="2919984" y="748055"/>
                  </a:lnTo>
                  <a:lnTo>
                    <a:pt x="2912361" y="795342"/>
                  </a:lnTo>
                  <a:lnTo>
                    <a:pt x="2891133" y="836411"/>
                  </a:lnTo>
                  <a:lnTo>
                    <a:pt x="2858755" y="868796"/>
                  </a:lnTo>
                  <a:lnTo>
                    <a:pt x="2817684" y="890034"/>
                  </a:lnTo>
                  <a:lnTo>
                    <a:pt x="2770378" y="897661"/>
                  </a:lnTo>
                  <a:lnTo>
                    <a:pt x="149605" y="897661"/>
                  </a:lnTo>
                  <a:lnTo>
                    <a:pt x="102299" y="890034"/>
                  </a:lnTo>
                  <a:lnTo>
                    <a:pt x="61228" y="868796"/>
                  </a:lnTo>
                  <a:lnTo>
                    <a:pt x="28850" y="836411"/>
                  </a:lnTo>
                  <a:lnTo>
                    <a:pt x="7622" y="795342"/>
                  </a:lnTo>
                  <a:lnTo>
                    <a:pt x="0" y="748055"/>
                  </a:lnTo>
                  <a:lnTo>
                    <a:pt x="0" y="149656"/>
                  </a:lnTo>
                  <a:close/>
                </a:path>
              </a:pathLst>
            </a:custGeom>
            <a:ln w="1905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4225396" y="8848750"/>
            <a:ext cx="3361054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Pago</a:t>
            </a:r>
            <a:r>
              <a:rPr sz="3200" spc="-120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anticipado</a:t>
            </a:r>
            <a:r>
              <a:rPr sz="3200" spc="-9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Calibri"/>
                <a:cs typeface="Calibri"/>
              </a:rPr>
              <a:t>del </a:t>
            </a: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asegurado</a:t>
            </a:r>
            <a:r>
              <a:rPr sz="3200" spc="-6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39526B"/>
                </a:solidFill>
                <a:latin typeface="Calibri"/>
                <a:cs typeface="Calibri"/>
              </a:rPr>
              <a:t>o</a:t>
            </a:r>
            <a:r>
              <a:rPr sz="3200" spc="-65" dirty="0">
                <a:solidFill>
                  <a:srgbClr val="39526B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Calibri"/>
                <a:cs typeface="Calibri"/>
              </a:rPr>
              <a:t>afiliado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156954" y="9110573"/>
            <a:ext cx="2628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0" dirty="0">
                <a:solidFill>
                  <a:srgbClr val="39526B"/>
                </a:solidFill>
                <a:latin typeface="Arial"/>
                <a:cs typeface="Arial"/>
              </a:rPr>
              <a:t>Prima</a:t>
            </a:r>
            <a:r>
              <a:rPr sz="3200" b="1" spc="-1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o</a:t>
            </a:r>
            <a:r>
              <a:rPr sz="3200" b="1" spc="-16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39526B"/>
                </a:solidFill>
                <a:latin typeface="Arial"/>
                <a:cs typeface="Arial"/>
              </a:rPr>
              <a:t>Cuota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2373737" y="9105950"/>
            <a:ext cx="726440" cy="678815"/>
          </a:xfrm>
          <a:custGeom>
            <a:avLst/>
            <a:gdLst/>
            <a:ahLst/>
            <a:cxnLst/>
            <a:rect l="l" t="t" r="r" b="b"/>
            <a:pathLst>
              <a:path w="726440" h="678815">
                <a:moveTo>
                  <a:pt x="428244" y="258826"/>
                </a:moveTo>
                <a:lnTo>
                  <a:pt x="423164" y="235000"/>
                </a:lnTo>
                <a:lnTo>
                  <a:pt x="409397" y="216077"/>
                </a:lnTo>
                <a:lnTo>
                  <a:pt x="389077" y="203593"/>
                </a:lnTo>
                <a:lnTo>
                  <a:pt x="364363" y="199085"/>
                </a:lnTo>
                <a:lnTo>
                  <a:pt x="356146" y="197510"/>
                </a:lnTo>
                <a:lnTo>
                  <a:pt x="349351" y="193217"/>
                </a:lnTo>
                <a:lnTo>
                  <a:pt x="344728" y="186893"/>
                </a:lnTo>
                <a:lnTo>
                  <a:pt x="343027" y="179197"/>
                </a:lnTo>
                <a:lnTo>
                  <a:pt x="343027" y="170129"/>
                </a:lnTo>
                <a:lnTo>
                  <a:pt x="348869" y="162890"/>
                </a:lnTo>
                <a:lnTo>
                  <a:pt x="358521" y="161099"/>
                </a:lnTo>
                <a:lnTo>
                  <a:pt x="360934" y="160362"/>
                </a:lnTo>
                <a:lnTo>
                  <a:pt x="363220" y="160007"/>
                </a:lnTo>
                <a:lnTo>
                  <a:pt x="365633" y="160007"/>
                </a:lnTo>
                <a:lnTo>
                  <a:pt x="372986" y="161099"/>
                </a:lnTo>
                <a:lnTo>
                  <a:pt x="372618" y="161099"/>
                </a:lnTo>
                <a:lnTo>
                  <a:pt x="379107" y="164007"/>
                </a:lnTo>
                <a:lnTo>
                  <a:pt x="385508" y="168884"/>
                </a:lnTo>
                <a:lnTo>
                  <a:pt x="391541" y="175577"/>
                </a:lnTo>
                <a:lnTo>
                  <a:pt x="395605" y="180352"/>
                </a:lnTo>
                <a:lnTo>
                  <a:pt x="401320" y="182587"/>
                </a:lnTo>
                <a:lnTo>
                  <a:pt x="411988" y="182587"/>
                </a:lnTo>
                <a:lnTo>
                  <a:pt x="416941" y="180809"/>
                </a:lnTo>
                <a:lnTo>
                  <a:pt x="420497" y="177368"/>
                </a:lnTo>
                <a:lnTo>
                  <a:pt x="426021" y="170840"/>
                </a:lnTo>
                <a:lnTo>
                  <a:pt x="428078" y="163118"/>
                </a:lnTo>
                <a:lnTo>
                  <a:pt x="427736" y="161099"/>
                </a:lnTo>
                <a:lnTo>
                  <a:pt x="427621" y="160362"/>
                </a:lnTo>
                <a:lnTo>
                  <a:pt x="427558" y="160007"/>
                </a:lnTo>
                <a:lnTo>
                  <a:pt x="426847" y="155752"/>
                </a:lnTo>
                <a:lnTo>
                  <a:pt x="422529" y="150241"/>
                </a:lnTo>
                <a:lnTo>
                  <a:pt x="413715" y="140398"/>
                </a:lnTo>
                <a:lnTo>
                  <a:pt x="404583" y="132588"/>
                </a:lnTo>
                <a:lnTo>
                  <a:pt x="394728" y="126822"/>
                </a:lnTo>
                <a:lnTo>
                  <a:pt x="383794" y="123075"/>
                </a:lnTo>
                <a:lnTo>
                  <a:pt x="383794" y="99568"/>
                </a:lnTo>
                <a:lnTo>
                  <a:pt x="382079" y="91884"/>
                </a:lnTo>
                <a:lnTo>
                  <a:pt x="377456" y="85534"/>
                </a:lnTo>
                <a:lnTo>
                  <a:pt x="370662" y="81229"/>
                </a:lnTo>
                <a:lnTo>
                  <a:pt x="362458" y="79641"/>
                </a:lnTo>
                <a:lnTo>
                  <a:pt x="354190" y="81229"/>
                </a:lnTo>
                <a:lnTo>
                  <a:pt x="347408" y="85534"/>
                </a:lnTo>
                <a:lnTo>
                  <a:pt x="342811" y="91884"/>
                </a:lnTo>
                <a:lnTo>
                  <a:pt x="341122" y="99568"/>
                </a:lnTo>
                <a:lnTo>
                  <a:pt x="341122" y="123075"/>
                </a:lnTo>
                <a:lnTo>
                  <a:pt x="324078" y="132118"/>
                </a:lnTo>
                <a:lnTo>
                  <a:pt x="311251" y="145046"/>
                </a:lnTo>
                <a:lnTo>
                  <a:pt x="303491" y="160362"/>
                </a:lnTo>
                <a:lnTo>
                  <a:pt x="303149" y="161099"/>
                </a:lnTo>
                <a:lnTo>
                  <a:pt x="300355" y="179197"/>
                </a:lnTo>
                <a:lnTo>
                  <a:pt x="303263" y="203339"/>
                </a:lnTo>
                <a:lnTo>
                  <a:pt x="316166" y="222872"/>
                </a:lnTo>
                <a:lnTo>
                  <a:pt x="336677" y="235966"/>
                </a:lnTo>
                <a:lnTo>
                  <a:pt x="370662" y="242328"/>
                </a:lnTo>
                <a:lnTo>
                  <a:pt x="377456" y="246634"/>
                </a:lnTo>
                <a:lnTo>
                  <a:pt x="382079" y="252971"/>
                </a:lnTo>
                <a:lnTo>
                  <a:pt x="383794" y="260667"/>
                </a:lnTo>
                <a:lnTo>
                  <a:pt x="383794" y="269684"/>
                </a:lnTo>
                <a:lnTo>
                  <a:pt x="379857" y="276923"/>
                </a:lnTo>
                <a:lnTo>
                  <a:pt x="372110" y="278765"/>
                </a:lnTo>
                <a:lnTo>
                  <a:pt x="369443" y="280263"/>
                </a:lnTo>
                <a:lnTo>
                  <a:pt x="366649" y="280898"/>
                </a:lnTo>
                <a:lnTo>
                  <a:pt x="356235" y="280898"/>
                </a:lnTo>
                <a:lnTo>
                  <a:pt x="348107" y="276237"/>
                </a:lnTo>
                <a:lnTo>
                  <a:pt x="341122" y="269684"/>
                </a:lnTo>
                <a:lnTo>
                  <a:pt x="337185" y="266065"/>
                </a:lnTo>
                <a:lnTo>
                  <a:pt x="331851" y="264287"/>
                </a:lnTo>
                <a:lnTo>
                  <a:pt x="321310" y="264287"/>
                </a:lnTo>
                <a:lnTo>
                  <a:pt x="315849" y="266065"/>
                </a:lnTo>
                <a:lnTo>
                  <a:pt x="312039" y="269684"/>
                </a:lnTo>
                <a:lnTo>
                  <a:pt x="307670" y="275971"/>
                </a:lnTo>
                <a:lnTo>
                  <a:pt x="306222" y="283273"/>
                </a:lnTo>
                <a:lnTo>
                  <a:pt x="307670" y="290588"/>
                </a:lnTo>
                <a:lnTo>
                  <a:pt x="343027" y="314960"/>
                </a:lnTo>
                <a:lnTo>
                  <a:pt x="343027" y="338467"/>
                </a:lnTo>
                <a:lnTo>
                  <a:pt x="344728" y="346163"/>
                </a:lnTo>
                <a:lnTo>
                  <a:pt x="349351" y="352513"/>
                </a:lnTo>
                <a:lnTo>
                  <a:pt x="356146" y="356819"/>
                </a:lnTo>
                <a:lnTo>
                  <a:pt x="364363" y="358406"/>
                </a:lnTo>
                <a:lnTo>
                  <a:pt x="373722" y="356819"/>
                </a:lnTo>
                <a:lnTo>
                  <a:pt x="381076" y="352513"/>
                </a:lnTo>
                <a:lnTo>
                  <a:pt x="385876" y="346163"/>
                </a:lnTo>
                <a:lnTo>
                  <a:pt x="387604" y="338467"/>
                </a:lnTo>
                <a:lnTo>
                  <a:pt x="387604" y="314960"/>
                </a:lnTo>
                <a:lnTo>
                  <a:pt x="389509" y="314960"/>
                </a:lnTo>
                <a:lnTo>
                  <a:pt x="389509" y="313118"/>
                </a:lnTo>
                <a:lnTo>
                  <a:pt x="405358" y="303885"/>
                </a:lnTo>
                <a:lnTo>
                  <a:pt x="417588" y="290741"/>
                </a:lnTo>
                <a:lnTo>
                  <a:pt x="422567" y="280898"/>
                </a:lnTo>
                <a:lnTo>
                  <a:pt x="425450" y="275209"/>
                </a:lnTo>
                <a:lnTo>
                  <a:pt x="428244" y="258826"/>
                </a:lnTo>
                <a:close/>
              </a:path>
              <a:path w="726440" h="678815">
                <a:moveTo>
                  <a:pt x="725817" y="411213"/>
                </a:moveTo>
                <a:lnTo>
                  <a:pt x="703580" y="371043"/>
                </a:lnTo>
                <a:lnTo>
                  <a:pt x="684047" y="360718"/>
                </a:lnTo>
                <a:lnTo>
                  <a:pt x="684047" y="425577"/>
                </a:lnTo>
                <a:lnTo>
                  <a:pt x="680339" y="432625"/>
                </a:lnTo>
                <a:lnTo>
                  <a:pt x="577596" y="561098"/>
                </a:lnTo>
                <a:lnTo>
                  <a:pt x="540981" y="591451"/>
                </a:lnTo>
                <a:lnTo>
                  <a:pt x="494284" y="602742"/>
                </a:lnTo>
                <a:lnTo>
                  <a:pt x="170561" y="602742"/>
                </a:lnTo>
                <a:lnTo>
                  <a:pt x="170561" y="429006"/>
                </a:lnTo>
                <a:lnTo>
                  <a:pt x="186055" y="416306"/>
                </a:lnTo>
                <a:lnTo>
                  <a:pt x="202133" y="405638"/>
                </a:lnTo>
                <a:lnTo>
                  <a:pt x="219113" y="398208"/>
                </a:lnTo>
                <a:lnTo>
                  <a:pt x="219583" y="398005"/>
                </a:lnTo>
                <a:lnTo>
                  <a:pt x="237464" y="393534"/>
                </a:lnTo>
                <a:lnTo>
                  <a:pt x="236613" y="393534"/>
                </a:lnTo>
                <a:lnTo>
                  <a:pt x="256540" y="391896"/>
                </a:lnTo>
                <a:lnTo>
                  <a:pt x="276402" y="393534"/>
                </a:lnTo>
                <a:lnTo>
                  <a:pt x="275551" y="393534"/>
                </a:lnTo>
                <a:lnTo>
                  <a:pt x="293179" y="398005"/>
                </a:lnTo>
                <a:lnTo>
                  <a:pt x="310146" y="405638"/>
                </a:lnTo>
                <a:lnTo>
                  <a:pt x="325628" y="416306"/>
                </a:lnTo>
                <a:lnTo>
                  <a:pt x="333286" y="423049"/>
                </a:lnTo>
                <a:lnTo>
                  <a:pt x="343319" y="430809"/>
                </a:lnTo>
                <a:lnTo>
                  <a:pt x="353720" y="437210"/>
                </a:lnTo>
                <a:lnTo>
                  <a:pt x="362458" y="439864"/>
                </a:lnTo>
                <a:lnTo>
                  <a:pt x="490347" y="439864"/>
                </a:lnTo>
                <a:lnTo>
                  <a:pt x="499706" y="441452"/>
                </a:lnTo>
                <a:lnTo>
                  <a:pt x="507060" y="445731"/>
                </a:lnTo>
                <a:lnTo>
                  <a:pt x="511860" y="452056"/>
                </a:lnTo>
                <a:lnTo>
                  <a:pt x="513588" y="459740"/>
                </a:lnTo>
                <a:lnTo>
                  <a:pt x="511860" y="467448"/>
                </a:lnTo>
                <a:lnTo>
                  <a:pt x="507060" y="473786"/>
                </a:lnTo>
                <a:lnTo>
                  <a:pt x="499706" y="478091"/>
                </a:lnTo>
                <a:lnTo>
                  <a:pt x="490347" y="479679"/>
                </a:lnTo>
                <a:lnTo>
                  <a:pt x="339217" y="479679"/>
                </a:lnTo>
                <a:lnTo>
                  <a:pt x="329831" y="481291"/>
                </a:lnTo>
                <a:lnTo>
                  <a:pt x="322427" y="485775"/>
                </a:lnTo>
                <a:lnTo>
                  <a:pt x="317588" y="492645"/>
                </a:lnTo>
                <a:lnTo>
                  <a:pt x="315849" y="501396"/>
                </a:lnTo>
                <a:lnTo>
                  <a:pt x="317588" y="509092"/>
                </a:lnTo>
                <a:lnTo>
                  <a:pt x="322427" y="515416"/>
                </a:lnTo>
                <a:lnTo>
                  <a:pt x="329831" y="519696"/>
                </a:lnTo>
                <a:lnTo>
                  <a:pt x="339217" y="521271"/>
                </a:lnTo>
                <a:lnTo>
                  <a:pt x="505841" y="521271"/>
                </a:lnTo>
                <a:lnTo>
                  <a:pt x="552450" y="503174"/>
                </a:lnTo>
                <a:lnTo>
                  <a:pt x="645414" y="407289"/>
                </a:lnTo>
                <a:lnTo>
                  <a:pt x="650113" y="404012"/>
                </a:lnTo>
                <a:lnTo>
                  <a:pt x="656005" y="401408"/>
                </a:lnTo>
                <a:lnTo>
                  <a:pt x="666483" y="401408"/>
                </a:lnTo>
                <a:lnTo>
                  <a:pt x="684047" y="425577"/>
                </a:lnTo>
                <a:lnTo>
                  <a:pt x="684047" y="360718"/>
                </a:lnTo>
                <a:lnTo>
                  <a:pt x="673925" y="358228"/>
                </a:lnTo>
                <a:lnTo>
                  <a:pt x="663194" y="357365"/>
                </a:lnTo>
                <a:lnTo>
                  <a:pt x="650405" y="358571"/>
                </a:lnTo>
                <a:lnTo>
                  <a:pt x="638048" y="362153"/>
                </a:lnTo>
                <a:lnTo>
                  <a:pt x="626541" y="368134"/>
                </a:lnTo>
                <a:lnTo>
                  <a:pt x="616331" y="376491"/>
                </a:lnTo>
                <a:lnTo>
                  <a:pt x="554355" y="439864"/>
                </a:lnTo>
                <a:lnTo>
                  <a:pt x="546112" y="423418"/>
                </a:lnTo>
                <a:lnTo>
                  <a:pt x="533501" y="410210"/>
                </a:lnTo>
                <a:lnTo>
                  <a:pt x="517258" y="401408"/>
                </a:lnTo>
                <a:lnTo>
                  <a:pt x="498094" y="398208"/>
                </a:lnTo>
                <a:lnTo>
                  <a:pt x="506501" y="393534"/>
                </a:lnTo>
                <a:lnTo>
                  <a:pt x="559955" y="340969"/>
                </a:lnTo>
                <a:lnTo>
                  <a:pt x="582434" y="303187"/>
                </a:lnTo>
                <a:lnTo>
                  <a:pt x="596176" y="262699"/>
                </a:lnTo>
                <a:lnTo>
                  <a:pt x="600837" y="220853"/>
                </a:lnTo>
                <a:lnTo>
                  <a:pt x="595998" y="176542"/>
                </a:lnTo>
                <a:lnTo>
                  <a:pt x="582155" y="135178"/>
                </a:lnTo>
                <a:lnTo>
                  <a:pt x="560260" y="97675"/>
                </a:lnTo>
                <a:lnTo>
                  <a:pt x="556260" y="93154"/>
                </a:lnTo>
                <a:lnTo>
                  <a:pt x="556260" y="220853"/>
                </a:lnTo>
                <a:lnTo>
                  <a:pt x="549884" y="266293"/>
                </a:lnTo>
                <a:lnTo>
                  <a:pt x="531837" y="307467"/>
                </a:lnTo>
                <a:lnTo>
                  <a:pt x="503656" y="342798"/>
                </a:lnTo>
                <a:lnTo>
                  <a:pt x="466877" y="370763"/>
                </a:lnTo>
                <a:lnTo>
                  <a:pt x="423176" y="389737"/>
                </a:lnTo>
                <a:lnTo>
                  <a:pt x="374015" y="398208"/>
                </a:lnTo>
                <a:lnTo>
                  <a:pt x="370205" y="398208"/>
                </a:lnTo>
                <a:lnTo>
                  <a:pt x="368300" y="396430"/>
                </a:lnTo>
                <a:lnTo>
                  <a:pt x="364363" y="394589"/>
                </a:lnTo>
                <a:lnTo>
                  <a:pt x="361492" y="391896"/>
                </a:lnTo>
                <a:lnTo>
                  <a:pt x="354711" y="385521"/>
                </a:lnTo>
                <a:lnTo>
                  <a:pt x="331482" y="370039"/>
                </a:lnTo>
                <a:lnTo>
                  <a:pt x="305816" y="359105"/>
                </a:lnTo>
                <a:lnTo>
                  <a:pt x="278511" y="352615"/>
                </a:lnTo>
                <a:lnTo>
                  <a:pt x="259435" y="351155"/>
                </a:lnTo>
                <a:lnTo>
                  <a:pt x="250444" y="350469"/>
                </a:lnTo>
                <a:lnTo>
                  <a:pt x="245110" y="350469"/>
                </a:lnTo>
                <a:lnTo>
                  <a:pt x="239776" y="350697"/>
                </a:lnTo>
                <a:lnTo>
                  <a:pt x="234442" y="351155"/>
                </a:lnTo>
                <a:lnTo>
                  <a:pt x="207314" y="324929"/>
                </a:lnTo>
                <a:lnTo>
                  <a:pt x="187261" y="293458"/>
                </a:lnTo>
                <a:lnTo>
                  <a:pt x="174815" y="258267"/>
                </a:lnTo>
                <a:lnTo>
                  <a:pt x="170561" y="220853"/>
                </a:lnTo>
                <a:lnTo>
                  <a:pt x="177507" y="172872"/>
                </a:lnTo>
                <a:lnTo>
                  <a:pt x="197053" y="129679"/>
                </a:lnTo>
                <a:lnTo>
                  <a:pt x="227253" y="93002"/>
                </a:lnTo>
                <a:lnTo>
                  <a:pt x="266192" y="64643"/>
                </a:lnTo>
                <a:lnTo>
                  <a:pt x="311899" y="46329"/>
                </a:lnTo>
                <a:lnTo>
                  <a:pt x="362458" y="39827"/>
                </a:lnTo>
                <a:lnTo>
                  <a:pt x="413804" y="46329"/>
                </a:lnTo>
                <a:lnTo>
                  <a:pt x="460057" y="64643"/>
                </a:lnTo>
                <a:lnTo>
                  <a:pt x="499313" y="93002"/>
                </a:lnTo>
                <a:lnTo>
                  <a:pt x="529691" y="129679"/>
                </a:lnTo>
                <a:lnTo>
                  <a:pt x="549300" y="172872"/>
                </a:lnTo>
                <a:lnTo>
                  <a:pt x="556260" y="220853"/>
                </a:lnTo>
                <a:lnTo>
                  <a:pt x="556260" y="93154"/>
                </a:lnTo>
                <a:lnTo>
                  <a:pt x="498767" y="39827"/>
                </a:lnTo>
                <a:lnTo>
                  <a:pt x="456120" y="17462"/>
                </a:lnTo>
                <a:lnTo>
                  <a:pt x="411822" y="4521"/>
                </a:lnTo>
                <a:lnTo>
                  <a:pt x="364363" y="0"/>
                </a:lnTo>
                <a:lnTo>
                  <a:pt x="317525" y="4521"/>
                </a:lnTo>
                <a:lnTo>
                  <a:pt x="273697" y="17462"/>
                </a:lnTo>
                <a:lnTo>
                  <a:pt x="233883" y="37909"/>
                </a:lnTo>
                <a:lnTo>
                  <a:pt x="199059" y="64947"/>
                </a:lnTo>
                <a:lnTo>
                  <a:pt x="170256" y="97675"/>
                </a:lnTo>
                <a:lnTo>
                  <a:pt x="148437" y="135178"/>
                </a:lnTo>
                <a:lnTo>
                  <a:pt x="134620" y="176542"/>
                </a:lnTo>
                <a:lnTo>
                  <a:pt x="129794" y="220853"/>
                </a:lnTo>
                <a:lnTo>
                  <a:pt x="133731" y="260819"/>
                </a:lnTo>
                <a:lnTo>
                  <a:pt x="145300" y="298907"/>
                </a:lnTo>
                <a:lnTo>
                  <a:pt x="164134" y="334606"/>
                </a:lnTo>
                <a:lnTo>
                  <a:pt x="189865" y="367423"/>
                </a:lnTo>
                <a:lnTo>
                  <a:pt x="182626" y="370763"/>
                </a:lnTo>
                <a:lnTo>
                  <a:pt x="175387" y="375119"/>
                </a:lnTo>
                <a:lnTo>
                  <a:pt x="168148" y="380149"/>
                </a:lnTo>
                <a:lnTo>
                  <a:pt x="160909" y="385521"/>
                </a:lnTo>
                <a:lnTo>
                  <a:pt x="150774" y="374700"/>
                </a:lnTo>
                <a:lnTo>
                  <a:pt x="138290" y="366763"/>
                </a:lnTo>
                <a:lnTo>
                  <a:pt x="127889" y="363194"/>
                </a:lnTo>
                <a:lnTo>
                  <a:pt x="127889" y="419925"/>
                </a:lnTo>
                <a:lnTo>
                  <a:pt x="127889" y="620839"/>
                </a:lnTo>
                <a:lnTo>
                  <a:pt x="126187" y="628548"/>
                </a:lnTo>
                <a:lnTo>
                  <a:pt x="121602" y="634885"/>
                </a:lnTo>
                <a:lnTo>
                  <a:pt x="114808" y="639191"/>
                </a:lnTo>
                <a:lnTo>
                  <a:pt x="106553" y="640778"/>
                </a:lnTo>
                <a:lnTo>
                  <a:pt x="40640" y="640778"/>
                </a:lnTo>
                <a:lnTo>
                  <a:pt x="40640" y="398208"/>
                </a:lnTo>
                <a:lnTo>
                  <a:pt x="106553" y="398208"/>
                </a:lnTo>
                <a:lnTo>
                  <a:pt x="114808" y="399834"/>
                </a:lnTo>
                <a:lnTo>
                  <a:pt x="121602" y="404329"/>
                </a:lnTo>
                <a:lnTo>
                  <a:pt x="126187" y="411213"/>
                </a:lnTo>
                <a:lnTo>
                  <a:pt x="127889" y="419925"/>
                </a:lnTo>
                <a:lnTo>
                  <a:pt x="127889" y="363194"/>
                </a:lnTo>
                <a:lnTo>
                  <a:pt x="124002" y="361861"/>
                </a:lnTo>
                <a:lnTo>
                  <a:pt x="108458" y="360184"/>
                </a:lnTo>
                <a:lnTo>
                  <a:pt x="21209" y="360184"/>
                </a:lnTo>
                <a:lnTo>
                  <a:pt x="12420" y="361861"/>
                </a:lnTo>
                <a:lnTo>
                  <a:pt x="12827" y="361861"/>
                </a:lnTo>
                <a:lnTo>
                  <a:pt x="6261" y="365848"/>
                </a:lnTo>
                <a:lnTo>
                  <a:pt x="1676" y="371652"/>
                </a:lnTo>
                <a:lnTo>
                  <a:pt x="0" y="378282"/>
                </a:lnTo>
                <a:lnTo>
                  <a:pt x="0" y="658876"/>
                </a:lnTo>
                <a:lnTo>
                  <a:pt x="1676" y="666572"/>
                </a:lnTo>
                <a:lnTo>
                  <a:pt x="6261" y="672896"/>
                </a:lnTo>
                <a:lnTo>
                  <a:pt x="13017" y="677176"/>
                </a:lnTo>
                <a:lnTo>
                  <a:pt x="21209" y="678751"/>
                </a:lnTo>
                <a:lnTo>
                  <a:pt x="108458" y="678751"/>
                </a:lnTo>
                <a:lnTo>
                  <a:pt x="128752" y="676097"/>
                </a:lnTo>
                <a:lnTo>
                  <a:pt x="145796" y="668350"/>
                </a:lnTo>
                <a:lnTo>
                  <a:pt x="159207" y="655853"/>
                </a:lnTo>
                <a:lnTo>
                  <a:pt x="167627" y="640778"/>
                </a:lnTo>
                <a:lnTo>
                  <a:pt x="168656" y="638937"/>
                </a:lnTo>
                <a:lnTo>
                  <a:pt x="494284" y="638937"/>
                </a:lnTo>
                <a:lnTo>
                  <a:pt x="527735" y="635266"/>
                </a:lnTo>
                <a:lnTo>
                  <a:pt x="559904" y="624484"/>
                </a:lnTo>
                <a:lnTo>
                  <a:pt x="588784" y="606907"/>
                </a:lnTo>
                <a:lnTo>
                  <a:pt x="592874" y="602742"/>
                </a:lnTo>
                <a:lnTo>
                  <a:pt x="612394" y="582866"/>
                </a:lnTo>
                <a:lnTo>
                  <a:pt x="713232" y="452501"/>
                </a:lnTo>
                <a:lnTo>
                  <a:pt x="723722" y="432930"/>
                </a:lnTo>
                <a:lnTo>
                  <a:pt x="725792" y="411480"/>
                </a:lnTo>
                <a:lnTo>
                  <a:pt x="725817" y="411213"/>
                </a:lnTo>
                <a:close/>
              </a:path>
            </a:pathLst>
          </a:custGeom>
          <a:solidFill>
            <a:srgbClr val="395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1" name="object 51"/>
          <p:cNvGrpSpPr/>
          <p:nvPr/>
        </p:nvGrpSpPr>
        <p:grpSpPr>
          <a:xfrm>
            <a:off x="-23" y="8596016"/>
            <a:ext cx="1778635" cy="1691005"/>
            <a:chOff x="-23" y="8596016"/>
            <a:chExt cx="1778635" cy="1691005"/>
          </a:xfrm>
        </p:grpSpPr>
        <p:sp>
          <p:nvSpPr>
            <p:cNvPr id="52" name="object 52"/>
            <p:cNvSpPr/>
            <p:nvPr/>
          </p:nvSpPr>
          <p:spPr>
            <a:xfrm>
              <a:off x="-23" y="8596016"/>
              <a:ext cx="1778635" cy="1691005"/>
            </a:xfrm>
            <a:custGeom>
              <a:avLst/>
              <a:gdLst/>
              <a:ahLst/>
              <a:cxnLst/>
              <a:rect l="l" t="t" r="r" b="b"/>
              <a:pathLst>
                <a:path w="1778635" h="1691004">
                  <a:moveTo>
                    <a:pt x="1776276" y="1409362"/>
                  </a:moveTo>
                  <a:lnTo>
                    <a:pt x="843389" y="759329"/>
                  </a:lnTo>
                  <a:lnTo>
                    <a:pt x="882702" y="788792"/>
                  </a:lnTo>
                  <a:lnTo>
                    <a:pt x="919352" y="820445"/>
                  </a:lnTo>
                  <a:lnTo>
                    <a:pt x="953308" y="854127"/>
                  </a:lnTo>
                  <a:lnTo>
                    <a:pt x="984541" y="889678"/>
                  </a:lnTo>
                  <a:lnTo>
                    <a:pt x="1013020" y="926939"/>
                  </a:lnTo>
                  <a:lnTo>
                    <a:pt x="1038716" y="965749"/>
                  </a:lnTo>
                  <a:lnTo>
                    <a:pt x="1061598" y="1005947"/>
                  </a:lnTo>
                  <a:lnTo>
                    <a:pt x="1081638" y="1047374"/>
                  </a:lnTo>
                  <a:lnTo>
                    <a:pt x="1098804" y="1089869"/>
                  </a:lnTo>
                  <a:lnTo>
                    <a:pt x="1113067" y="1133272"/>
                  </a:lnTo>
                  <a:lnTo>
                    <a:pt x="1124396" y="1177423"/>
                  </a:lnTo>
                  <a:lnTo>
                    <a:pt x="1132763" y="1222161"/>
                  </a:lnTo>
                  <a:lnTo>
                    <a:pt x="1138136" y="1267326"/>
                  </a:lnTo>
                  <a:lnTo>
                    <a:pt x="1140486" y="1312759"/>
                  </a:lnTo>
                  <a:lnTo>
                    <a:pt x="1139784" y="1358298"/>
                  </a:lnTo>
                  <a:lnTo>
                    <a:pt x="1135998" y="1403783"/>
                  </a:lnTo>
                  <a:lnTo>
                    <a:pt x="1129100" y="1449055"/>
                  </a:lnTo>
                  <a:lnTo>
                    <a:pt x="1119058" y="1493953"/>
                  </a:lnTo>
                  <a:lnTo>
                    <a:pt x="1105844" y="1538317"/>
                  </a:lnTo>
                  <a:lnTo>
                    <a:pt x="1089427" y="1581986"/>
                  </a:lnTo>
                  <a:lnTo>
                    <a:pt x="1069777" y="1624800"/>
                  </a:lnTo>
                  <a:lnTo>
                    <a:pt x="1046864" y="1666600"/>
                  </a:lnTo>
                  <a:lnTo>
                    <a:pt x="1031160" y="1690945"/>
                  </a:lnTo>
                  <a:lnTo>
                    <a:pt x="1728890" y="1690949"/>
                  </a:lnTo>
                  <a:lnTo>
                    <a:pt x="1739420" y="1652079"/>
                  </a:lnTo>
                  <a:lnTo>
                    <a:pt x="1749749" y="1607781"/>
                  </a:lnTo>
                  <a:lnTo>
                    <a:pt x="1758486" y="1563263"/>
                  </a:lnTo>
                  <a:lnTo>
                    <a:pt x="1765639" y="1518566"/>
                  </a:lnTo>
                  <a:lnTo>
                    <a:pt x="1771214" y="1473732"/>
                  </a:lnTo>
                  <a:lnTo>
                    <a:pt x="1775220" y="1428802"/>
                  </a:lnTo>
                  <a:lnTo>
                    <a:pt x="1776276" y="1409362"/>
                  </a:lnTo>
                  <a:close/>
                </a:path>
                <a:path w="1778635" h="1691004">
                  <a:moveTo>
                    <a:pt x="1204038" y="241644"/>
                  </a:moveTo>
                  <a:lnTo>
                    <a:pt x="1163577" y="214514"/>
                  </a:lnTo>
                  <a:lnTo>
                    <a:pt x="1122509" y="189026"/>
                  </a:lnTo>
                  <a:lnTo>
                    <a:pt x="1080871" y="165183"/>
                  </a:lnTo>
                  <a:lnTo>
                    <a:pt x="1038703" y="142976"/>
                  </a:lnTo>
                  <a:lnTo>
                    <a:pt x="996047" y="122400"/>
                  </a:lnTo>
                  <a:lnTo>
                    <a:pt x="952946" y="103446"/>
                  </a:lnTo>
                  <a:lnTo>
                    <a:pt x="909440" y="86107"/>
                  </a:lnTo>
                  <a:lnTo>
                    <a:pt x="865570" y="70378"/>
                  </a:lnTo>
                  <a:lnTo>
                    <a:pt x="821379" y="56250"/>
                  </a:lnTo>
                  <a:lnTo>
                    <a:pt x="776908" y="43716"/>
                  </a:lnTo>
                  <a:lnTo>
                    <a:pt x="732198" y="32770"/>
                  </a:lnTo>
                  <a:lnTo>
                    <a:pt x="687291" y="23404"/>
                  </a:lnTo>
                  <a:lnTo>
                    <a:pt x="642229" y="15611"/>
                  </a:lnTo>
                  <a:lnTo>
                    <a:pt x="597052" y="9385"/>
                  </a:lnTo>
                  <a:lnTo>
                    <a:pt x="551803" y="4717"/>
                  </a:lnTo>
                  <a:lnTo>
                    <a:pt x="506523" y="1602"/>
                  </a:lnTo>
                  <a:lnTo>
                    <a:pt x="461254" y="32"/>
                  </a:lnTo>
                  <a:lnTo>
                    <a:pt x="416036" y="0"/>
                  </a:lnTo>
                  <a:lnTo>
                    <a:pt x="370912" y="1498"/>
                  </a:lnTo>
                  <a:lnTo>
                    <a:pt x="325924" y="4520"/>
                  </a:lnTo>
                  <a:lnTo>
                    <a:pt x="281111" y="9059"/>
                  </a:lnTo>
                  <a:lnTo>
                    <a:pt x="236517" y="15108"/>
                  </a:lnTo>
                  <a:lnTo>
                    <a:pt x="192182" y="22659"/>
                  </a:lnTo>
                  <a:lnTo>
                    <a:pt x="148149" y="31706"/>
                  </a:lnTo>
                  <a:lnTo>
                    <a:pt x="104458" y="42241"/>
                  </a:lnTo>
                  <a:lnTo>
                    <a:pt x="61151" y="54258"/>
                  </a:lnTo>
                  <a:lnTo>
                    <a:pt x="18270" y="67749"/>
                  </a:lnTo>
                  <a:lnTo>
                    <a:pt x="0" y="74192"/>
                  </a:lnTo>
                  <a:lnTo>
                    <a:pt x="25" y="801523"/>
                  </a:lnTo>
                  <a:lnTo>
                    <a:pt x="21628" y="782838"/>
                  </a:lnTo>
                  <a:lnTo>
                    <a:pt x="58677" y="755083"/>
                  </a:lnTo>
                  <a:lnTo>
                    <a:pt x="97326" y="730119"/>
                  </a:lnTo>
                  <a:lnTo>
                    <a:pt x="137416" y="707974"/>
                  </a:lnTo>
                  <a:lnTo>
                    <a:pt x="178784" y="688676"/>
                  </a:lnTo>
                  <a:lnTo>
                    <a:pt x="221270" y="672252"/>
                  </a:lnTo>
                  <a:lnTo>
                    <a:pt x="264714" y="658728"/>
                  </a:lnTo>
                  <a:lnTo>
                    <a:pt x="308954" y="648133"/>
                  </a:lnTo>
                  <a:lnTo>
                    <a:pt x="353829" y="640494"/>
                  </a:lnTo>
                  <a:lnTo>
                    <a:pt x="399179" y="635837"/>
                  </a:lnTo>
                  <a:lnTo>
                    <a:pt x="444843" y="634191"/>
                  </a:lnTo>
                  <a:lnTo>
                    <a:pt x="490659" y="635582"/>
                  </a:lnTo>
                  <a:lnTo>
                    <a:pt x="536468" y="640038"/>
                  </a:lnTo>
                  <a:lnTo>
                    <a:pt x="582107" y="647585"/>
                  </a:lnTo>
                  <a:lnTo>
                    <a:pt x="627417" y="658252"/>
                  </a:lnTo>
                  <a:lnTo>
                    <a:pt x="672236" y="672066"/>
                  </a:lnTo>
                  <a:lnTo>
                    <a:pt x="716404" y="689053"/>
                  </a:lnTo>
                  <a:lnTo>
                    <a:pt x="759759" y="709241"/>
                  </a:lnTo>
                  <a:lnTo>
                    <a:pt x="802141" y="732657"/>
                  </a:lnTo>
                  <a:lnTo>
                    <a:pt x="843389" y="759329"/>
                  </a:lnTo>
                  <a:lnTo>
                    <a:pt x="1776276" y="1409362"/>
                  </a:lnTo>
                  <a:lnTo>
                    <a:pt x="1777664" y="1383818"/>
                  </a:lnTo>
                  <a:lnTo>
                    <a:pt x="1778554" y="1338821"/>
                  </a:lnTo>
                  <a:lnTo>
                    <a:pt x="1777899" y="1293852"/>
                  </a:lnTo>
                  <a:lnTo>
                    <a:pt x="1775705" y="1248954"/>
                  </a:lnTo>
                  <a:lnTo>
                    <a:pt x="1771981" y="1204166"/>
                  </a:lnTo>
                  <a:lnTo>
                    <a:pt x="1766733" y="1159531"/>
                  </a:lnTo>
                  <a:lnTo>
                    <a:pt x="1759971" y="1115090"/>
                  </a:lnTo>
                  <a:lnTo>
                    <a:pt x="1751701" y="1070884"/>
                  </a:lnTo>
                  <a:lnTo>
                    <a:pt x="1741932" y="1026955"/>
                  </a:lnTo>
                  <a:lnTo>
                    <a:pt x="1730671" y="983344"/>
                  </a:lnTo>
                  <a:lnTo>
                    <a:pt x="1717926" y="940093"/>
                  </a:lnTo>
                  <a:lnTo>
                    <a:pt x="1703704" y="897243"/>
                  </a:lnTo>
                  <a:lnTo>
                    <a:pt x="1688014" y="854835"/>
                  </a:lnTo>
                  <a:lnTo>
                    <a:pt x="1670863" y="812911"/>
                  </a:lnTo>
                  <a:lnTo>
                    <a:pt x="1652259" y="771512"/>
                  </a:lnTo>
                  <a:lnTo>
                    <a:pt x="1632210" y="730679"/>
                  </a:lnTo>
                  <a:lnTo>
                    <a:pt x="1610723" y="690455"/>
                  </a:lnTo>
                  <a:lnTo>
                    <a:pt x="1587806" y="650880"/>
                  </a:lnTo>
                  <a:lnTo>
                    <a:pt x="1563467" y="611995"/>
                  </a:lnTo>
                  <a:lnTo>
                    <a:pt x="1537713" y="573843"/>
                  </a:lnTo>
                  <a:lnTo>
                    <a:pt x="1510553" y="536464"/>
                  </a:lnTo>
                  <a:lnTo>
                    <a:pt x="1481994" y="499900"/>
                  </a:lnTo>
                  <a:lnTo>
                    <a:pt x="1452044" y="464193"/>
                  </a:lnTo>
                  <a:lnTo>
                    <a:pt x="1420711" y="429383"/>
                  </a:lnTo>
                  <a:lnTo>
                    <a:pt x="1388002" y="395512"/>
                  </a:lnTo>
                  <a:lnTo>
                    <a:pt x="1353925" y="362622"/>
                  </a:lnTo>
                  <a:lnTo>
                    <a:pt x="1318488" y="330754"/>
                  </a:lnTo>
                  <a:lnTo>
                    <a:pt x="1281698" y="299949"/>
                  </a:lnTo>
                  <a:lnTo>
                    <a:pt x="1243564" y="270249"/>
                  </a:lnTo>
                  <a:lnTo>
                    <a:pt x="1204038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5841" y="564133"/>
            <a:ext cx="416242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185"/>
              </a:lnSpc>
            </a:pPr>
            <a:r>
              <a:rPr sz="4400" b="1" spc="-60" dirty="0">
                <a:solidFill>
                  <a:srgbClr val="EDEBE0"/>
                </a:solidFill>
                <a:latin typeface="Calibri"/>
                <a:cs typeface="Calibri"/>
              </a:rPr>
              <a:t>WEEKLY</a:t>
            </a:r>
            <a:r>
              <a:rPr sz="4400" b="1" spc="-150" dirty="0">
                <a:solidFill>
                  <a:srgbClr val="EDEBE0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EDEBE0"/>
                </a:solidFill>
                <a:latin typeface="Calibri"/>
                <a:cs typeface="Calibri"/>
              </a:rPr>
              <a:t>PLANNER</a:t>
            </a:r>
            <a:endParaRPr sz="4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09675" y="5189092"/>
            <a:ext cx="4154170" cy="842644"/>
            <a:chOff x="1209675" y="5189092"/>
            <a:chExt cx="4154170" cy="842644"/>
          </a:xfrm>
        </p:grpSpPr>
        <p:sp>
          <p:nvSpPr>
            <p:cNvPr id="4" name="object 4"/>
            <p:cNvSpPr/>
            <p:nvPr/>
          </p:nvSpPr>
          <p:spPr>
            <a:xfrm>
              <a:off x="1219200" y="5198617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3723513" y="0"/>
                  </a:moveTo>
                  <a:lnTo>
                    <a:pt x="411606" y="0"/>
                  </a:lnTo>
                  <a:lnTo>
                    <a:pt x="363603" y="2769"/>
                  </a:lnTo>
                  <a:lnTo>
                    <a:pt x="317227" y="10870"/>
                  </a:lnTo>
                  <a:lnTo>
                    <a:pt x="272786" y="23995"/>
                  </a:lnTo>
                  <a:lnTo>
                    <a:pt x="230590" y="41835"/>
                  </a:lnTo>
                  <a:lnTo>
                    <a:pt x="190946" y="64080"/>
                  </a:lnTo>
                  <a:lnTo>
                    <a:pt x="154165" y="90423"/>
                  </a:lnTo>
                  <a:lnTo>
                    <a:pt x="120554" y="120554"/>
                  </a:lnTo>
                  <a:lnTo>
                    <a:pt x="90423" y="154165"/>
                  </a:lnTo>
                  <a:lnTo>
                    <a:pt x="64080" y="190946"/>
                  </a:lnTo>
                  <a:lnTo>
                    <a:pt x="41835" y="230590"/>
                  </a:lnTo>
                  <a:lnTo>
                    <a:pt x="23995" y="272786"/>
                  </a:lnTo>
                  <a:lnTo>
                    <a:pt x="10870" y="317227"/>
                  </a:lnTo>
                  <a:lnTo>
                    <a:pt x="2769" y="363603"/>
                  </a:lnTo>
                  <a:lnTo>
                    <a:pt x="0" y="411607"/>
                  </a:lnTo>
                  <a:lnTo>
                    <a:pt x="2769" y="459610"/>
                  </a:lnTo>
                  <a:lnTo>
                    <a:pt x="10870" y="505986"/>
                  </a:lnTo>
                  <a:lnTo>
                    <a:pt x="23995" y="550427"/>
                  </a:lnTo>
                  <a:lnTo>
                    <a:pt x="41835" y="592623"/>
                  </a:lnTo>
                  <a:lnTo>
                    <a:pt x="64080" y="632267"/>
                  </a:lnTo>
                  <a:lnTo>
                    <a:pt x="90423" y="669048"/>
                  </a:lnTo>
                  <a:lnTo>
                    <a:pt x="120554" y="702659"/>
                  </a:lnTo>
                  <a:lnTo>
                    <a:pt x="154165" y="732790"/>
                  </a:lnTo>
                  <a:lnTo>
                    <a:pt x="190946" y="759133"/>
                  </a:lnTo>
                  <a:lnTo>
                    <a:pt x="230590" y="781378"/>
                  </a:lnTo>
                  <a:lnTo>
                    <a:pt x="272786" y="799218"/>
                  </a:lnTo>
                  <a:lnTo>
                    <a:pt x="317227" y="812343"/>
                  </a:lnTo>
                  <a:lnTo>
                    <a:pt x="363603" y="820444"/>
                  </a:lnTo>
                  <a:lnTo>
                    <a:pt x="411606" y="823214"/>
                  </a:lnTo>
                  <a:lnTo>
                    <a:pt x="3723513" y="823214"/>
                  </a:lnTo>
                  <a:lnTo>
                    <a:pt x="3771516" y="820444"/>
                  </a:lnTo>
                  <a:lnTo>
                    <a:pt x="3817892" y="812343"/>
                  </a:lnTo>
                  <a:lnTo>
                    <a:pt x="3862333" y="799218"/>
                  </a:lnTo>
                  <a:lnTo>
                    <a:pt x="3904529" y="781378"/>
                  </a:lnTo>
                  <a:lnTo>
                    <a:pt x="3944173" y="759133"/>
                  </a:lnTo>
                  <a:lnTo>
                    <a:pt x="3980954" y="732790"/>
                  </a:lnTo>
                  <a:lnTo>
                    <a:pt x="4014565" y="702659"/>
                  </a:lnTo>
                  <a:lnTo>
                    <a:pt x="4044696" y="669048"/>
                  </a:lnTo>
                  <a:lnTo>
                    <a:pt x="4071039" y="632267"/>
                  </a:lnTo>
                  <a:lnTo>
                    <a:pt x="4093284" y="592623"/>
                  </a:lnTo>
                  <a:lnTo>
                    <a:pt x="4111124" y="550427"/>
                  </a:lnTo>
                  <a:lnTo>
                    <a:pt x="4124249" y="505986"/>
                  </a:lnTo>
                  <a:lnTo>
                    <a:pt x="4132350" y="459610"/>
                  </a:lnTo>
                  <a:lnTo>
                    <a:pt x="4135120" y="411607"/>
                  </a:lnTo>
                  <a:lnTo>
                    <a:pt x="4132350" y="363603"/>
                  </a:lnTo>
                  <a:lnTo>
                    <a:pt x="4124249" y="317227"/>
                  </a:lnTo>
                  <a:lnTo>
                    <a:pt x="4111124" y="272786"/>
                  </a:lnTo>
                  <a:lnTo>
                    <a:pt x="4093284" y="230590"/>
                  </a:lnTo>
                  <a:lnTo>
                    <a:pt x="4071039" y="190946"/>
                  </a:lnTo>
                  <a:lnTo>
                    <a:pt x="4044696" y="154165"/>
                  </a:lnTo>
                  <a:lnTo>
                    <a:pt x="4014565" y="120554"/>
                  </a:lnTo>
                  <a:lnTo>
                    <a:pt x="3980954" y="90423"/>
                  </a:lnTo>
                  <a:lnTo>
                    <a:pt x="3944173" y="64080"/>
                  </a:lnTo>
                  <a:lnTo>
                    <a:pt x="3904529" y="41835"/>
                  </a:lnTo>
                  <a:lnTo>
                    <a:pt x="3862333" y="23995"/>
                  </a:lnTo>
                  <a:lnTo>
                    <a:pt x="3817892" y="10870"/>
                  </a:lnTo>
                  <a:lnTo>
                    <a:pt x="3771516" y="2769"/>
                  </a:lnTo>
                  <a:lnTo>
                    <a:pt x="372351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200" y="5198617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0" y="411607"/>
                  </a:moveTo>
                  <a:lnTo>
                    <a:pt x="2769" y="363603"/>
                  </a:lnTo>
                  <a:lnTo>
                    <a:pt x="10870" y="317227"/>
                  </a:lnTo>
                  <a:lnTo>
                    <a:pt x="23995" y="272786"/>
                  </a:lnTo>
                  <a:lnTo>
                    <a:pt x="41835" y="230590"/>
                  </a:lnTo>
                  <a:lnTo>
                    <a:pt x="64080" y="190946"/>
                  </a:lnTo>
                  <a:lnTo>
                    <a:pt x="90423" y="154165"/>
                  </a:lnTo>
                  <a:lnTo>
                    <a:pt x="120554" y="120554"/>
                  </a:lnTo>
                  <a:lnTo>
                    <a:pt x="154165" y="90423"/>
                  </a:lnTo>
                  <a:lnTo>
                    <a:pt x="190946" y="64080"/>
                  </a:lnTo>
                  <a:lnTo>
                    <a:pt x="230590" y="41835"/>
                  </a:lnTo>
                  <a:lnTo>
                    <a:pt x="272786" y="23995"/>
                  </a:lnTo>
                  <a:lnTo>
                    <a:pt x="317227" y="10870"/>
                  </a:lnTo>
                  <a:lnTo>
                    <a:pt x="363603" y="2769"/>
                  </a:lnTo>
                  <a:lnTo>
                    <a:pt x="411606" y="0"/>
                  </a:lnTo>
                  <a:lnTo>
                    <a:pt x="3723513" y="0"/>
                  </a:lnTo>
                  <a:lnTo>
                    <a:pt x="3771516" y="2769"/>
                  </a:lnTo>
                  <a:lnTo>
                    <a:pt x="3817892" y="10870"/>
                  </a:lnTo>
                  <a:lnTo>
                    <a:pt x="3862333" y="23995"/>
                  </a:lnTo>
                  <a:lnTo>
                    <a:pt x="3904529" y="41835"/>
                  </a:lnTo>
                  <a:lnTo>
                    <a:pt x="3944173" y="64080"/>
                  </a:lnTo>
                  <a:lnTo>
                    <a:pt x="3980954" y="90423"/>
                  </a:lnTo>
                  <a:lnTo>
                    <a:pt x="4014565" y="120554"/>
                  </a:lnTo>
                  <a:lnTo>
                    <a:pt x="4044696" y="154165"/>
                  </a:lnTo>
                  <a:lnTo>
                    <a:pt x="4071039" y="190946"/>
                  </a:lnTo>
                  <a:lnTo>
                    <a:pt x="4093284" y="230590"/>
                  </a:lnTo>
                  <a:lnTo>
                    <a:pt x="4111124" y="272786"/>
                  </a:lnTo>
                  <a:lnTo>
                    <a:pt x="4124249" y="317227"/>
                  </a:lnTo>
                  <a:lnTo>
                    <a:pt x="4132350" y="363603"/>
                  </a:lnTo>
                  <a:lnTo>
                    <a:pt x="4135120" y="411607"/>
                  </a:lnTo>
                  <a:lnTo>
                    <a:pt x="4132350" y="459610"/>
                  </a:lnTo>
                  <a:lnTo>
                    <a:pt x="4124249" y="505986"/>
                  </a:lnTo>
                  <a:lnTo>
                    <a:pt x="4111124" y="550427"/>
                  </a:lnTo>
                  <a:lnTo>
                    <a:pt x="4093284" y="592623"/>
                  </a:lnTo>
                  <a:lnTo>
                    <a:pt x="4071039" y="632267"/>
                  </a:lnTo>
                  <a:lnTo>
                    <a:pt x="4044696" y="669048"/>
                  </a:lnTo>
                  <a:lnTo>
                    <a:pt x="4014565" y="702659"/>
                  </a:lnTo>
                  <a:lnTo>
                    <a:pt x="3980954" y="732790"/>
                  </a:lnTo>
                  <a:lnTo>
                    <a:pt x="3944173" y="759133"/>
                  </a:lnTo>
                  <a:lnTo>
                    <a:pt x="3904529" y="781378"/>
                  </a:lnTo>
                  <a:lnTo>
                    <a:pt x="3862333" y="799218"/>
                  </a:lnTo>
                  <a:lnTo>
                    <a:pt x="3817892" y="812343"/>
                  </a:lnTo>
                  <a:lnTo>
                    <a:pt x="3771516" y="820444"/>
                  </a:lnTo>
                  <a:lnTo>
                    <a:pt x="3723513" y="823214"/>
                  </a:lnTo>
                  <a:lnTo>
                    <a:pt x="411606" y="823214"/>
                  </a:lnTo>
                  <a:lnTo>
                    <a:pt x="363603" y="820444"/>
                  </a:lnTo>
                  <a:lnTo>
                    <a:pt x="317227" y="812343"/>
                  </a:lnTo>
                  <a:lnTo>
                    <a:pt x="272786" y="799218"/>
                  </a:lnTo>
                  <a:lnTo>
                    <a:pt x="230590" y="781378"/>
                  </a:lnTo>
                  <a:lnTo>
                    <a:pt x="190946" y="759133"/>
                  </a:lnTo>
                  <a:lnTo>
                    <a:pt x="154165" y="732790"/>
                  </a:lnTo>
                  <a:lnTo>
                    <a:pt x="120554" y="702659"/>
                  </a:lnTo>
                  <a:lnTo>
                    <a:pt x="90423" y="669048"/>
                  </a:lnTo>
                  <a:lnTo>
                    <a:pt x="64080" y="632267"/>
                  </a:lnTo>
                  <a:lnTo>
                    <a:pt x="41835" y="592623"/>
                  </a:lnTo>
                  <a:lnTo>
                    <a:pt x="23995" y="550427"/>
                  </a:lnTo>
                  <a:lnTo>
                    <a:pt x="10870" y="505986"/>
                  </a:lnTo>
                  <a:lnTo>
                    <a:pt x="2769" y="459610"/>
                  </a:lnTo>
                  <a:lnTo>
                    <a:pt x="0" y="411607"/>
                  </a:lnTo>
                  <a:close/>
                </a:path>
              </a:pathLst>
            </a:custGeom>
            <a:ln w="19050">
              <a:solidFill>
                <a:srgbClr val="3952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510030" y="5400294"/>
            <a:ext cx="3241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85" dirty="0">
                <a:solidFill>
                  <a:srgbClr val="8E030D"/>
                </a:solidFill>
                <a:latin typeface="Arial"/>
                <a:cs typeface="Arial"/>
              </a:rPr>
              <a:t>Modelo</a:t>
            </a:r>
            <a:r>
              <a:rPr sz="2500" b="1" spc="-8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500" b="1" spc="-100" dirty="0">
                <a:solidFill>
                  <a:srgbClr val="8E030D"/>
                </a:solidFill>
                <a:latin typeface="Arial"/>
                <a:cs typeface="Arial"/>
              </a:rPr>
              <a:t>Indemnizatorio</a:t>
            </a:r>
            <a:endParaRPr sz="2500" dirty="0">
              <a:solidFill>
                <a:srgbClr val="8E030D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877800" y="5067300"/>
            <a:ext cx="4521200" cy="823594"/>
          </a:xfrm>
          <a:custGeom>
            <a:avLst/>
            <a:gdLst/>
            <a:ahLst/>
            <a:cxnLst/>
            <a:rect l="l" t="t" r="r" b="b"/>
            <a:pathLst>
              <a:path w="4521200" h="823595">
                <a:moveTo>
                  <a:pt x="4109084" y="0"/>
                </a:moveTo>
                <a:lnTo>
                  <a:pt x="411607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7"/>
                </a:lnTo>
                <a:lnTo>
                  <a:pt x="2769" y="459610"/>
                </a:lnTo>
                <a:lnTo>
                  <a:pt x="10870" y="505986"/>
                </a:lnTo>
                <a:lnTo>
                  <a:pt x="23995" y="550427"/>
                </a:lnTo>
                <a:lnTo>
                  <a:pt x="41835" y="592623"/>
                </a:lnTo>
                <a:lnTo>
                  <a:pt x="64080" y="632267"/>
                </a:lnTo>
                <a:lnTo>
                  <a:pt x="90423" y="669048"/>
                </a:lnTo>
                <a:lnTo>
                  <a:pt x="120554" y="702659"/>
                </a:lnTo>
                <a:lnTo>
                  <a:pt x="154165" y="732790"/>
                </a:lnTo>
                <a:lnTo>
                  <a:pt x="190946" y="759133"/>
                </a:lnTo>
                <a:lnTo>
                  <a:pt x="230590" y="781378"/>
                </a:lnTo>
                <a:lnTo>
                  <a:pt x="272786" y="799218"/>
                </a:lnTo>
                <a:lnTo>
                  <a:pt x="317227" y="812343"/>
                </a:lnTo>
                <a:lnTo>
                  <a:pt x="363603" y="820444"/>
                </a:lnTo>
                <a:lnTo>
                  <a:pt x="411607" y="823213"/>
                </a:lnTo>
                <a:lnTo>
                  <a:pt x="4109084" y="823213"/>
                </a:lnTo>
                <a:lnTo>
                  <a:pt x="4157088" y="820444"/>
                </a:lnTo>
                <a:lnTo>
                  <a:pt x="4203464" y="812343"/>
                </a:lnTo>
                <a:lnTo>
                  <a:pt x="4247905" y="799218"/>
                </a:lnTo>
                <a:lnTo>
                  <a:pt x="4290101" y="781378"/>
                </a:lnTo>
                <a:lnTo>
                  <a:pt x="4329745" y="759133"/>
                </a:lnTo>
                <a:lnTo>
                  <a:pt x="4366526" y="732790"/>
                </a:lnTo>
                <a:lnTo>
                  <a:pt x="4400137" y="702659"/>
                </a:lnTo>
                <a:lnTo>
                  <a:pt x="4430268" y="669048"/>
                </a:lnTo>
                <a:lnTo>
                  <a:pt x="4456611" y="632267"/>
                </a:lnTo>
                <a:lnTo>
                  <a:pt x="4478856" y="592623"/>
                </a:lnTo>
                <a:lnTo>
                  <a:pt x="4496696" y="550427"/>
                </a:lnTo>
                <a:lnTo>
                  <a:pt x="4509821" y="505986"/>
                </a:lnTo>
                <a:lnTo>
                  <a:pt x="4517922" y="459610"/>
                </a:lnTo>
                <a:lnTo>
                  <a:pt x="4520692" y="411607"/>
                </a:lnTo>
                <a:lnTo>
                  <a:pt x="4517922" y="363603"/>
                </a:lnTo>
                <a:lnTo>
                  <a:pt x="4509821" y="317227"/>
                </a:lnTo>
                <a:lnTo>
                  <a:pt x="4496696" y="272786"/>
                </a:lnTo>
                <a:lnTo>
                  <a:pt x="4478856" y="230590"/>
                </a:lnTo>
                <a:lnTo>
                  <a:pt x="4456611" y="190946"/>
                </a:lnTo>
                <a:lnTo>
                  <a:pt x="4430268" y="154165"/>
                </a:lnTo>
                <a:lnTo>
                  <a:pt x="4400137" y="120554"/>
                </a:lnTo>
                <a:lnTo>
                  <a:pt x="4366526" y="90423"/>
                </a:lnTo>
                <a:lnTo>
                  <a:pt x="4329745" y="64080"/>
                </a:lnTo>
                <a:lnTo>
                  <a:pt x="4290101" y="41835"/>
                </a:lnTo>
                <a:lnTo>
                  <a:pt x="4247905" y="23995"/>
                </a:lnTo>
                <a:lnTo>
                  <a:pt x="4203464" y="10870"/>
                </a:lnTo>
                <a:lnTo>
                  <a:pt x="4157088" y="2769"/>
                </a:lnTo>
                <a:lnTo>
                  <a:pt x="410908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410691" y="5078348"/>
            <a:ext cx="345249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6415" marR="5080" indent="-514350">
              <a:lnSpc>
                <a:spcPct val="100000"/>
              </a:lnSpc>
              <a:spcBef>
                <a:spcPts val="95"/>
              </a:spcBef>
            </a:pPr>
            <a:r>
              <a:rPr sz="2500" b="1" spc="-45" dirty="0">
                <a:solidFill>
                  <a:srgbClr val="39526B"/>
                </a:solidFill>
                <a:latin typeface="Arial"/>
                <a:cs typeface="Arial"/>
              </a:rPr>
              <a:t>Pago</a:t>
            </a:r>
            <a:r>
              <a:rPr sz="2500" b="1" spc="-114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60" dirty="0">
                <a:solidFill>
                  <a:srgbClr val="39526B"/>
                </a:solidFill>
                <a:latin typeface="Arial"/>
                <a:cs typeface="Arial"/>
              </a:rPr>
              <a:t>del</a:t>
            </a:r>
            <a:r>
              <a:rPr sz="2500" b="1" spc="-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105" dirty="0">
                <a:solidFill>
                  <a:srgbClr val="39526B"/>
                </a:solidFill>
                <a:latin typeface="Arial"/>
                <a:cs typeface="Arial"/>
              </a:rPr>
              <a:t>gasto</a:t>
            </a:r>
            <a:r>
              <a:rPr sz="2500" b="1" spc="-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140" dirty="0">
                <a:solidFill>
                  <a:srgbClr val="39526B"/>
                </a:solidFill>
                <a:latin typeface="Arial"/>
                <a:cs typeface="Arial"/>
              </a:rPr>
              <a:t>incurrido </a:t>
            </a:r>
            <a:r>
              <a:rPr sz="2500" b="1" spc="-130" dirty="0">
                <a:solidFill>
                  <a:srgbClr val="39526B"/>
                </a:solidFill>
                <a:latin typeface="Arial"/>
                <a:cs typeface="Arial"/>
              </a:rPr>
              <a:t>por</a:t>
            </a:r>
            <a:r>
              <a:rPr sz="2500" b="1" spc="-3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75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2500" b="1" spc="-14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39526B"/>
                </a:solidFill>
                <a:latin typeface="Arial"/>
                <a:cs typeface="Arial"/>
              </a:rPr>
              <a:t>Asegurado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00800" y="5154040"/>
            <a:ext cx="4556760" cy="823594"/>
          </a:xfrm>
          <a:custGeom>
            <a:avLst/>
            <a:gdLst/>
            <a:ahLst/>
            <a:cxnLst/>
            <a:rect l="l" t="t" r="r" b="b"/>
            <a:pathLst>
              <a:path w="4556759" h="823595">
                <a:moveTo>
                  <a:pt x="4144772" y="0"/>
                </a:moveTo>
                <a:lnTo>
                  <a:pt x="411606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7"/>
                </a:lnTo>
                <a:lnTo>
                  <a:pt x="2769" y="459610"/>
                </a:lnTo>
                <a:lnTo>
                  <a:pt x="10870" y="505986"/>
                </a:lnTo>
                <a:lnTo>
                  <a:pt x="23995" y="550427"/>
                </a:lnTo>
                <a:lnTo>
                  <a:pt x="41835" y="592623"/>
                </a:lnTo>
                <a:lnTo>
                  <a:pt x="64080" y="632267"/>
                </a:lnTo>
                <a:lnTo>
                  <a:pt x="90423" y="669048"/>
                </a:lnTo>
                <a:lnTo>
                  <a:pt x="120554" y="702659"/>
                </a:lnTo>
                <a:lnTo>
                  <a:pt x="154165" y="732790"/>
                </a:lnTo>
                <a:lnTo>
                  <a:pt x="190946" y="759133"/>
                </a:lnTo>
                <a:lnTo>
                  <a:pt x="230590" y="781378"/>
                </a:lnTo>
                <a:lnTo>
                  <a:pt x="272786" y="799218"/>
                </a:lnTo>
                <a:lnTo>
                  <a:pt x="317227" y="812343"/>
                </a:lnTo>
                <a:lnTo>
                  <a:pt x="363603" y="820444"/>
                </a:lnTo>
                <a:lnTo>
                  <a:pt x="411606" y="823213"/>
                </a:lnTo>
                <a:lnTo>
                  <a:pt x="4144772" y="823213"/>
                </a:lnTo>
                <a:lnTo>
                  <a:pt x="4192775" y="820444"/>
                </a:lnTo>
                <a:lnTo>
                  <a:pt x="4239151" y="812343"/>
                </a:lnTo>
                <a:lnTo>
                  <a:pt x="4283592" y="799218"/>
                </a:lnTo>
                <a:lnTo>
                  <a:pt x="4325788" y="781378"/>
                </a:lnTo>
                <a:lnTo>
                  <a:pt x="4365432" y="759133"/>
                </a:lnTo>
                <a:lnTo>
                  <a:pt x="4402213" y="732790"/>
                </a:lnTo>
                <a:lnTo>
                  <a:pt x="4435824" y="702659"/>
                </a:lnTo>
                <a:lnTo>
                  <a:pt x="4465955" y="669048"/>
                </a:lnTo>
                <a:lnTo>
                  <a:pt x="4492298" y="632267"/>
                </a:lnTo>
                <a:lnTo>
                  <a:pt x="4514543" y="592623"/>
                </a:lnTo>
                <a:lnTo>
                  <a:pt x="4532383" y="550427"/>
                </a:lnTo>
                <a:lnTo>
                  <a:pt x="4545508" y="505986"/>
                </a:lnTo>
                <a:lnTo>
                  <a:pt x="4553609" y="459610"/>
                </a:lnTo>
                <a:lnTo>
                  <a:pt x="4556379" y="411607"/>
                </a:lnTo>
                <a:lnTo>
                  <a:pt x="4553609" y="363603"/>
                </a:lnTo>
                <a:lnTo>
                  <a:pt x="4545508" y="317227"/>
                </a:lnTo>
                <a:lnTo>
                  <a:pt x="4532383" y="272786"/>
                </a:lnTo>
                <a:lnTo>
                  <a:pt x="4514543" y="230590"/>
                </a:lnTo>
                <a:lnTo>
                  <a:pt x="4492298" y="190946"/>
                </a:lnTo>
                <a:lnTo>
                  <a:pt x="4465955" y="154165"/>
                </a:lnTo>
                <a:lnTo>
                  <a:pt x="4435824" y="120554"/>
                </a:lnTo>
                <a:lnTo>
                  <a:pt x="4402213" y="90423"/>
                </a:lnTo>
                <a:lnTo>
                  <a:pt x="4365432" y="64080"/>
                </a:lnTo>
                <a:lnTo>
                  <a:pt x="4325788" y="41835"/>
                </a:lnTo>
                <a:lnTo>
                  <a:pt x="4283592" y="23995"/>
                </a:lnTo>
                <a:lnTo>
                  <a:pt x="4239151" y="10870"/>
                </a:lnTo>
                <a:lnTo>
                  <a:pt x="4192775" y="2769"/>
                </a:lnTo>
                <a:lnTo>
                  <a:pt x="414477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09675" y="6143625"/>
            <a:ext cx="4154170" cy="842644"/>
            <a:chOff x="1209675" y="6143625"/>
            <a:chExt cx="4154170" cy="842644"/>
          </a:xfrm>
        </p:grpSpPr>
        <p:sp>
          <p:nvSpPr>
            <p:cNvPr id="11" name="object 11"/>
            <p:cNvSpPr/>
            <p:nvPr/>
          </p:nvSpPr>
          <p:spPr>
            <a:xfrm>
              <a:off x="1219200" y="6153150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3723513" y="0"/>
                  </a:moveTo>
                  <a:lnTo>
                    <a:pt x="411606" y="0"/>
                  </a:lnTo>
                  <a:lnTo>
                    <a:pt x="363603" y="2769"/>
                  </a:lnTo>
                  <a:lnTo>
                    <a:pt x="317227" y="10870"/>
                  </a:lnTo>
                  <a:lnTo>
                    <a:pt x="272786" y="23995"/>
                  </a:lnTo>
                  <a:lnTo>
                    <a:pt x="230590" y="41835"/>
                  </a:lnTo>
                  <a:lnTo>
                    <a:pt x="190946" y="64080"/>
                  </a:lnTo>
                  <a:lnTo>
                    <a:pt x="154165" y="90423"/>
                  </a:lnTo>
                  <a:lnTo>
                    <a:pt x="120554" y="120554"/>
                  </a:lnTo>
                  <a:lnTo>
                    <a:pt x="90423" y="154165"/>
                  </a:lnTo>
                  <a:lnTo>
                    <a:pt x="64080" y="190946"/>
                  </a:lnTo>
                  <a:lnTo>
                    <a:pt x="41835" y="230590"/>
                  </a:lnTo>
                  <a:lnTo>
                    <a:pt x="23995" y="272786"/>
                  </a:lnTo>
                  <a:lnTo>
                    <a:pt x="10870" y="317227"/>
                  </a:lnTo>
                  <a:lnTo>
                    <a:pt x="2769" y="363603"/>
                  </a:lnTo>
                  <a:lnTo>
                    <a:pt x="0" y="411607"/>
                  </a:lnTo>
                  <a:lnTo>
                    <a:pt x="2769" y="459610"/>
                  </a:lnTo>
                  <a:lnTo>
                    <a:pt x="10870" y="505986"/>
                  </a:lnTo>
                  <a:lnTo>
                    <a:pt x="23995" y="550427"/>
                  </a:lnTo>
                  <a:lnTo>
                    <a:pt x="41835" y="592623"/>
                  </a:lnTo>
                  <a:lnTo>
                    <a:pt x="64080" y="632267"/>
                  </a:lnTo>
                  <a:lnTo>
                    <a:pt x="90423" y="669048"/>
                  </a:lnTo>
                  <a:lnTo>
                    <a:pt x="120554" y="702659"/>
                  </a:lnTo>
                  <a:lnTo>
                    <a:pt x="154165" y="732790"/>
                  </a:lnTo>
                  <a:lnTo>
                    <a:pt x="190946" y="759133"/>
                  </a:lnTo>
                  <a:lnTo>
                    <a:pt x="230590" y="781378"/>
                  </a:lnTo>
                  <a:lnTo>
                    <a:pt x="272786" y="799218"/>
                  </a:lnTo>
                  <a:lnTo>
                    <a:pt x="317227" y="812343"/>
                  </a:lnTo>
                  <a:lnTo>
                    <a:pt x="363603" y="820444"/>
                  </a:lnTo>
                  <a:lnTo>
                    <a:pt x="411606" y="823213"/>
                  </a:lnTo>
                  <a:lnTo>
                    <a:pt x="3723513" y="823213"/>
                  </a:lnTo>
                  <a:lnTo>
                    <a:pt x="3771516" y="820444"/>
                  </a:lnTo>
                  <a:lnTo>
                    <a:pt x="3817892" y="812343"/>
                  </a:lnTo>
                  <a:lnTo>
                    <a:pt x="3862333" y="799218"/>
                  </a:lnTo>
                  <a:lnTo>
                    <a:pt x="3904529" y="781378"/>
                  </a:lnTo>
                  <a:lnTo>
                    <a:pt x="3944173" y="759133"/>
                  </a:lnTo>
                  <a:lnTo>
                    <a:pt x="3980954" y="732790"/>
                  </a:lnTo>
                  <a:lnTo>
                    <a:pt x="4014565" y="702659"/>
                  </a:lnTo>
                  <a:lnTo>
                    <a:pt x="4044696" y="669048"/>
                  </a:lnTo>
                  <a:lnTo>
                    <a:pt x="4071039" y="632267"/>
                  </a:lnTo>
                  <a:lnTo>
                    <a:pt x="4093284" y="592623"/>
                  </a:lnTo>
                  <a:lnTo>
                    <a:pt x="4111124" y="550427"/>
                  </a:lnTo>
                  <a:lnTo>
                    <a:pt x="4124249" y="505986"/>
                  </a:lnTo>
                  <a:lnTo>
                    <a:pt x="4132350" y="459610"/>
                  </a:lnTo>
                  <a:lnTo>
                    <a:pt x="4135120" y="411607"/>
                  </a:lnTo>
                  <a:lnTo>
                    <a:pt x="4132350" y="363603"/>
                  </a:lnTo>
                  <a:lnTo>
                    <a:pt x="4124249" y="317227"/>
                  </a:lnTo>
                  <a:lnTo>
                    <a:pt x="4111124" y="272786"/>
                  </a:lnTo>
                  <a:lnTo>
                    <a:pt x="4093284" y="230590"/>
                  </a:lnTo>
                  <a:lnTo>
                    <a:pt x="4071039" y="190946"/>
                  </a:lnTo>
                  <a:lnTo>
                    <a:pt x="4044696" y="154165"/>
                  </a:lnTo>
                  <a:lnTo>
                    <a:pt x="4014565" y="120554"/>
                  </a:lnTo>
                  <a:lnTo>
                    <a:pt x="3980954" y="90423"/>
                  </a:lnTo>
                  <a:lnTo>
                    <a:pt x="3944173" y="64080"/>
                  </a:lnTo>
                  <a:lnTo>
                    <a:pt x="3904529" y="41835"/>
                  </a:lnTo>
                  <a:lnTo>
                    <a:pt x="3862333" y="23995"/>
                  </a:lnTo>
                  <a:lnTo>
                    <a:pt x="3817892" y="10870"/>
                  </a:lnTo>
                  <a:lnTo>
                    <a:pt x="3771516" y="2769"/>
                  </a:lnTo>
                  <a:lnTo>
                    <a:pt x="372351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19200" y="6153150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0" y="411607"/>
                  </a:moveTo>
                  <a:lnTo>
                    <a:pt x="2769" y="363603"/>
                  </a:lnTo>
                  <a:lnTo>
                    <a:pt x="10870" y="317227"/>
                  </a:lnTo>
                  <a:lnTo>
                    <a:pt x="23995" y="272786"/>
                  </a:lnTo>
                  <a:lnTo>
                    <a:pt x="41835" y="230590"/>
                  </a:lnTo>
                  <a:lnTo>
                    <a:pt x="64080" y="190946"/>
                  </a:lnTo>
                  <a:lnTo>
                    <a:pt x="90423" y="154165"/>
                  </a:lnTo>
                  <a:lnTo>
                    <a:pt x="120554" y="120554"/>
                  </a:lnTo>
                  <a:lnTo>
                    <a:pt x="154165" y="90423"/>
                  </a:lnTo>
                  <a:lnTo>
                    <a:pt x="190946" y="64080"/>
                  </a:lnTo>
                  <a:lnTo>
                    <a:pt x="230590" y="41835"/>
                  </a:lnTo>
                  <a:lnTo>
                    <a:pt x="272786" y="23995"/>
                  </a:lnTo>
                  <a:lnTo>
                    <a:pt x="317227" y="10870"/>
                  </a:lnTo>
                  <a:lnTo>
                    <a:pt x="363603" y="2769"/>
                  </a:lnTo>
                  <a:lnTo>
                    <a:pt x="411606" y="0"/>
                  </a:lnTo>
                  <a:lnTo>
                    <a:pt x="3723513" y="0"/>
                  </a:lnTo>
                  <a:lnTo>
                    <a:pt x="3771516" y="2769"/>
                  </a:lnTo>
                  <a:lnTo>
                    <a:pt x="3817892" y="10870"/>
                  </a:lnTo>
                  <a:lnTo>
                    <a:pt x="3862333" y="23995"/>
                  </a:lnTo>
                  <a:lnTo>
                    <a:pt x="3904529" y="41835"/>
                  </a:lnTo>
                  <a:lnTo>
                    <a:pt x="3944173" y="64080"/>
                  </a:lnTo>
                  <a:lnTo>
                    <a:pt x="3980954" y="90423"/>
                  </a:lnTo>
                  <a:lnTo>
                    <a:pt x="4014565" y="120554"/>
                  </a:lnTo>
                  <a:lnTo>
                    <a:pt x="4044696" y="154165"/>
                  </a:lnTo>
                  <a:lnTo>
                    <a:pt x="4071039" y="190946"/>
                  </a:lnTo>
                  <a:lnTo>
                    <a:pt x="4093284" y="230590"/>
                  </a:lnTo>
                  <a:lnTo>
                    <a:pt x="4111124" y="272786"/>
                  </a:lnTo>
                  <a:lnTo>
                    <a:pt x="4124249" y="317227"/>
                  </a:lnTo>
                  <a:lnTo>
                    <a:pt x="4132350" y="363603"/>
                  </a:lnTo>
                  <a:lnTo>
                    <a:pt x="4135120" y="411607"/>
                  </a:lnTo>
                  <a:lnTo>
                    <a:pt x="4132350" y="459610"/>
                  </a:lnTo>
                  <a:lnTo>
                    <a:pt x="4124249" y="505986"/>
                  </a:lnTo>
                  <a:lnTo>
                    <a:pt x="4111124" y="550427"/>
                  </a:lnTo>
                  <a:lnTo>
                    <a:pt x="4093284" y="592623"/>
                  </a:lnTo>
                  <a:lnTo>
                    <a:pt x="4071039" y="632267"/>
                  </a:lnTo>
                  <a:lnTo>
                    <a:pt x="4044696" y="669048"/>
                  </a:lnTo>
                  <a:lnTo>
                    <a:pt x="4014565" y="702659"/>
                  </a:lnTo>
                  <a:lnTo>
                    <a:pt x="3980954" y="732790"/>
                  </a:lnTo>
                  <a:lnTo>
                    <a:pt x="3944173" y="759133"/>
                  </a:lnTo>
                  <a:lnTo>
                    <a:pt x="3904529" y="781378"/>
                  </a:lnTo>
                  <a:lnTo>
                    <a:pt x="3862333" y="799218"/>
                  </a:lnTo>
                  <a:lnTo>
                    <a:pt x="3817892" y="812343"/>
                  </a:lnTo>
                  <a:lnTo>
                    <a:pt x="3771516" y="820444"/>
                  </a:lnTo>
                  <a:lnTo>
                    <a:pt x="3723513" y="823213"/>
                  </a:lnTo>
                  <a:lnTo>
                    <a:pt x="411606" y="823213"/>
                  </a:lnTo>
                  <a:lnTo>
                    <a:pt x="363603" y="820444"/>
                  </a:lnTo>
                  <a:lnTo>
                    <a:pt x="317227" y="812343"/>
                  </a:lnTo>
                  <a:lnTo>
                    <a:pt x="272786" y="799218"/>
                  </a:lnTo>
                  <a:lnTo>
                    <a:pt x="230590" y="781378"/>
                  </a:lnTo>
                  <a:lnTo>
                    <a:pt x="190946" y="759133"/>
                  </a:lnTo>
                  <a:lnTo>
                    <a:pt x="154165" y="732790"/>
                  </a:lnTo>
                  <a:lnTo>
                    <a:pt x="120554" y="702659"/>
                  </a:lnTo>
                  <a:lnTo>
                    <a:pt x="90423" y="669048"/>
                  </a:lnTo>
                  <a:lnTo>
                    <a:pt x="64080" y="632267"/>
                  </a:lnTo>
                  <a:lnTo>
                    <a:pt x="41835" y="592623"/>
                  </a:lnTo>
                  <a:lnTo>
                    <a:pt x="23995" y="550427"/>
                  </a:lnTo>
                  <a:lnTo>
                    <a:pt x="10870" y="505986"/>
                  </a:lnTo>
                  <a:lnTo>
                    <a:pt x="2769" y="459610"/>
                  </a:lnTo>
                  <a:lnTo>
                    <a:pt x="0" y="411607"/>
                  </a:lnTo>
                  <a:close/>
                </a:path>
              </a:pathLst>
            </a:custGeom>
            <a:ln w="19049">
              <a:solidFill>
                <a:srgbClr val="3952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10030" y="6354826"/>
            <a:ext cx="24288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dirty="0">
                <a:solidFill>
                  <a:srgbClr val="8E030D"/>
                </a:solidFill>
                <a:latin typeface="Arial"/>
                <a:cs typeface="Arial"/>
              </a:rPr>
              <a:t>Red</a:t>
            </a:r>
            <a:r>
              <a:rPr sz="2500" b="1" spc="-1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500" b="1" spc="-14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500" b="1" spc="-105" dirty="0">
                <a:solidFill>
                  <a:srgbClr val="8E030D"/>
                </a:solidFill>
                <a:latin typeface="Arial"/>
                <a:cs typeface="Arial"/>
              </a:rPr>
              <a:t>Servicios</a:t>
            </a:r>
            <a:endParaRPr sz="2500">
              <a:solidFill>
                <a:srgbClr val="8E030D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877800" y="6021832"/>
            <a:ext cx="4521200" cy="823594"/>
          </a:xfrm>
          <a:custGeom>
            <a:avLst/>
            <a:gdLst/>
            <a:ahLst/>
            <a:cxnLst/>
            <a:rect l="l" t="t" r="r" b="b"/>
            <a:pathLst>
              <a:path w="4521200" h="823595">
                <a:moveTo>
                  <a:pt x="4109084" y="0"/>
                </a:moveTo>
                <a:lnTo>
                  <a:pt x="411607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6"/>
                </a:lnTo>
                <a:lnTo>
                  <a:pt x="2769" y="459610"/>
                </a:lnTo>
                <a:lnTo>
                  <a:pt x="10870" y="505986"/>
                </a:lnTo>
                <a:lnTo>
                  <a:pt x="23995" y="550427"/>
                </a:lnTo>
                <a:lnTo>
                  <a:pt x="41835" y="592623"/>
                </a:lnTo>
                <a:lnTo>
                  <a:pt x="64080" y="632267"/>
                </a:lnTo>
                <a:lnTo>
                  <a:pt x="90423" y="669048"/>
                </a:lnTo>
                <a:lnTo>
                  <a:pt x="120554" y="702659"/>
                </a:lnTo>
                <a:lnTo>
                  <a:pt x="154165" y="732790"/>
                </a:lnTo>
                <a:lnTo>
                  <a:pt x="190946" y="759133"/>
                </a:lnTo>
                <a:lnTo>
                  <a:pt x="230590" y="781378"/>
                </a:lnTo>
                <a:lnTo>
                  <a:pt x="272786" y="799218"/>
                </a:lnTo>
                <a:lnTo>
                  <a:pt x="317227" y="812343"/>
                </a:lnTo>
                <a:lnTo>
                  <a:pt x="363603" y="820444"/>
                </a:lnTo>
                <a:lnTo>
                  <a:pt x="411607" y="823213"/>
                </a:lnTo>
                <a:lnTo>
                  <a:pt x="4109084" y="823213"/>
                </a:lnTo>
                <a:lnTo>
                  <a:pt x="4157088" y="820444"/>
                </a:lnTo>
                <a:lnTo>
                  <a:pt x="4203464" y="812343"/>
                </a:lnTo>
                <a:lnTo>
                  <a:pt x="4247905" y="799218"/>
                </a:lnTo>
                <a:lnTo>
                  <a:pt x="4290101" y="781378"/>
                </a:lnTo>
                <a:lnTo>
                  <a:pt x="4329745" y="759133"/>
                </a:lnTo>
                <a:lnTo>
                  <a:pt x="4366526" y="732790"/>
                </a:lnTo>
                <a:lnTo>
                  <a:pt x="4400137" y="702659"/>
                </a:lnTo>
                <a:lnTo>
                  <a:pt x="4430268" y="669048"/>
                </a:lnTo>
                <a:lnTo>
                  <a:pt x="4456611" y="632267"/>
                </a:lnTo>
                <a:lnTo>
                  <a:pt x="4478856" y="592623"/>
                </a:lnTo>
                <a:lnTo>
                  <a:pt x="4496696" y="550427"/>
                </a:lnTo>
                <a:lnTo>
                  <a:pt x="4509821" y="505986"/>
                </a:lnTo>
                <a:lnTo>
                  <a:pt x="4517922" y="459610"/>
                </a:lnTo>
                <a:lnTo>
                  <a:pt x="4520692" y="411606"/>
                </a:lnTo>
                <a:lnTo>
                  <a:pt x="4517922" y="363603"/>
                </a:lnTo>
                <a:lnTo>
                  <a:pt x="4509821" y="317227"/>
                </a:lnTo>
                <a:lnTo>
                  <a:pt x="4496696" y="272786"/>
                </a:lnTo>
                <a:lnTo>
                  <a:pt x="4478856" y="230590"/>
                </a:lnTo>
                <a:lnTo>
                  <a:pt x="4456611" y="190946"/>
                </a:lnTo>
                <a:lnTo>
                  <a:pt x="4430268" y="154165"/>
                </a:lnTo>
                <a:lnTo>
                  <a:pt x="4400137" y="120554"/>
                </a:lnTo>
                <a:lnTo>
                  <a:pt x="4366526" y="90423"/>
                </a:lnTo>
                <a:lnTo>
                  <a:pt x="4329745" y="64080"/>
                </a:lnTo>
                <a:lnTo>
                  <a:pt x="4290101" y="41835"/>
                </a:lnTo>
                <a:lnTo>
                  <a:pt x="4247905" y="23995"/>
                </a:lnTo>
                <a:lnTo>
                  <a:pt x="4203464" y="10870"/>
                </a:lnTo>
                <a:lnTo>
                  <a:pt x="4157088" y="2769"/>
                </a:lnTo>
                <a:lnTo>
                  <a:pt x="410908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116304" y="6223508"/>
            <a:ext cx="204279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80" dirty="0">
                <a:solidFill>
                  <a:srgbClr val="39526B"/>
                </a:solidFill>
                <a:latin typeface="Arial"/>
                <a:cs typeface="Arial"/>
              </a:rPr>
              <a:t>Mayor</a:t>
            </a:r>
            <a:r>
              <a:rPr sz="2500" b="1" spc="-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95" dirty="0">
                <a:solidFill>
                  <a:srgbClr val="39526B"/>
                </a:solidFill>
                <a:latin typeface="Arial"/>
                <a:cs typeface="Arial"/>
              </a:rPr>
              <a:t>libertad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00800" y="6108572"/>
            <a:ext cx="4556760" cy="823594"/>
          </a:xfrm>
          <a:custGeom>
            <a:avLst/>
            <a:gdLst/>
            <a:ahLst/>
            <a:cxnLst/>
            <a:rect l="l" t="t" r="r" b="b"/>
            <a:pathLst>
              <a:path w="4556759" h="823595">
                <a:moveTo>
                  <a:pt x="4144772" y="0"/>
                </a:moveTo>
                <a:lnTo>
                  <a:pt x="411606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6"/>
                </a:lnTo>
                <a:lnTo>
                  <a:pt x="2769" y="459610"/>
                </a:lnTo>
                <a:lnTo>
                  <a:pt x="10870" y="505986"/>
                </a:lnTo>
                <a:lnTo>
                  <a:pt x="23995" y="550427"/>
                </a:lnTo>
                <a:lnTo>
                  <a:pt x="41835" y="592623"/>
                </a:lnTo>
                <a:lnTo>
                  <a:pt x="64080" y="632267"/>
                </a:lnTo>
                <a:lnTo>
                  <a:pt x="90423" y="669048"/>
                </a:lnTo>
                <a:lnTo>
                  <a:pt x="120554" y="702659"/>
                </a:lnTo>
                <a:lnTo>
                  <a:pt x="154165" y="732790"/>
                </a:lnTo>
                <a:lnTo>
                  <a:pt x="190946" y="759133"/>
                </a:lnTo>
                <a:lnTo>
                  <a:pt x="230590" y="781378"/>
                </a:lnTo>
                <a:lnTo>
                  <a:pt x="272786" y="799218"/>
                </a:lnTo>
                <a:lnTo>
                  <a:pt x="317227" y="812343"/>
                </a:lnTo>
                <a:lnTo>
                  <a:pt x="363603" y="820444"/>
                </a:lnTo>
                <a:lnTo>
                  <a:pt x="411606" y="823213"/>
                </a:lnTo>
                <a:lnTo>
                  <a:pt x="4144772" y="823213"/>
                </a:lnTo>
                <a:lnTo>
                  <a:pt x="4192775" y="820444"/>
                </a:lnTo>
                <a:lnTo>
                  <a:pt x="4239151" y="812343"/>
                </a:lnTo>
                <a:lnTo>
                  <a:pt x="4283592" y="799218"/>
                </a:lnTo>
                <a:lnTo>
                  <a:pt x="4325788" y="781378"/>
                </a:lnTo>
                <a:lnTo>
                  <a:pt x="4365432" y="759133"/>
                </a:lnTo>
                <a:lnTo>
                  <a:pt x="4402213" y="732790"/>
                </a:lnTo>
                <a:lnTo>
                  <a:pt x="4435824" y="702659"/>
                </a:lnTo>
                <a:lnTo>
                  <a:pt x="4465955" y="669048"/>
                </a:lnTo>
                <a:lnTo>
                  <a:pt x="4492298" y="632267"/>
                </a:lnTo>
                <a:lnTo>
                  <a:pt x="4514543" y="592623"/>
                </a:lnTo>
                <a:lnTo>
                  <a:pt x="4532383" y="550427"/>
                </a:lnTo>
                <a:lnTo>
                  <a:pt x="4545508" y="505986"/>
                </a:lnTo>
                <a:lnTo>
                  <a:pt x="4553609" y="459610"/>
                </a:lnTo>
                <a:lnTo>
                  <a:pt x="4556379" y="411606"/>
                </a:lnTo>
                <a:lnTo>
                  <a:pt x="4553609" y="363603"/>
                </a:lnTo>
                <a:lnTo>
                  <a:pt x="4545508" y="317227"/>
                </a:lnTo>
                <a:lnTo>
                  <a:pt x="4532383" y="272786"/>
                </a:lnTo>
                <a:lnTo>
                  <a:pt x="4514543" y="230590"/>
                </a:lnTo>
                <a:lnTo>
                  <a:pt x="4492298" y="190946"/>
                </a:lnTo>
                <a:lnTo>
                  <a:pt x="4465955" y="154165"/>
                </a:lnTo>
                <a:lnTo>
                  <a:pt x="4435824" y="120554"/>
                </a:lnTo>
                <a:lnTo>
                  <a:pt x="4402213" y="90423"/>
                </a:lnTo>
                <a:lnTo>
                  <a:pt x="4365432" y="64080"/>
                </a:lnTo>
                <a:lnTo>
                  <a:pt x="4325788" y="41835"/>
                </a:lnTo>
                <a:lnTo>
                  <a:pt x="4283592" y="23995"/>
                </a:lnTo>
                <a:lnTo>
                  <a:pt x="4239151" y="10870"/>
                </a:lnTo>
                <a:lnTo>
                  <a:pt x="4192775" y="2769"/>
                </a:lnTo>
                <a:lnTo>
                  <a:pt x="414477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1980" y="5165217"/>
            <a:ext cx="3452495" cy="1741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1750" algn="ctr">
              <a:lnSpc>
                <a:spcPct val="100000"/>
              </a:lnSpc>
              <a:spcBef>
                <a:spcPts val="95"/>
              </a:spcBef>
            </a:pPr>
            <a:r>
              <a:rPr sz="2500" b="1" spc="-105" dirty="0">
                <a:solidFill>
                  <a:srgbClr val="39526B"/>
                </a:solidFill>
                <a:latin typeface="Arial"/>
                <a:cs typeface="Arial"/>
              </a:rPr>
              <a:t>Gestión</a:t>
            </a:r>
            <a:r>
              <a:rPr sz="2500" b="1" spc="-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39526B"/>
                </a:solidFill>
                <a:latin typeface="Arial"/>
                <a:cs typeface="Arial"/>
              </a:rPr>
              <a:t>y</a:t>
            </a:r>
            <a:r>
              <a:rPr sz="2500" b="1" spc="-3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105" dirty="0">
                <a:solidFill>
                  <a:srgbClr val="39526B"/>
                </a:solidFill>
                <a:latin typeface="Arial"/>
                <a:cs typeface="Arial"/>
              </a:rPr>
              <a:t>Prestación</a:t>
            </a:r>
            <a:r>
              <a:rPr sz="2500" b="1" spc="-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rgbClr val="39526B"/>
                </a:solidFill>
                <a:latin typeface="Arial"/>
                <a:cs typeface="Arial"/>
              </a:rPr>
              <a:t>de </a:t>
            </a:r>
            <a:r>
              <a:rPr sz="2500" b="1" spc="-130" dirty="0">
                <a:solidFill>
                  <a:srgbClr val="39526B"/>
                </a:solidFill>
                <a:latin typeface="Arial"/>
                <a:cs typeface="Arial"/>
              </a:rPr>
              <a:t>servicios</a:t>
            </a:r>
            <a:r>
              <a:rPr sz="2500" b="1" spc="-1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rgbClr val="39526B"/>
                </a:solidFill>
                <a:latin typeface="Arial"/>
                <a:cs typeface="Arial"/>
              </a:rPr>
              <a:t>médicos</a:t>
            </a:r>
            <a:endParaRPr sz="2500">
              <a:latin typeface="Arial"/>
              <a:cs typeface="Arial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1515"/>
              </a:spcBef>
            </a:pPr>
            <a:r>
              <a:rPr sz="2500" b="1" dirty="0">
                <a:solidFill>
                  <a:srgbClr val="39526B"/>
                </a:solidFill>
                <a:latin typeface="Arial"/>
                <a:cs typeface="Arial"/>
              </a:rPr>
              <a:t>Red</a:t>
            </a:r>
            <a:r>
              <a:rPr sz="2500" b="1" spc="-1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2500" b="1" spc="-1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100" dirty="0">
                <a:solidFill>
                  <a:srgbClr val="39526B"/>
                </a:solidFill>
                <a:latin typeface="Arial"/>
                <a:cs typeface="Arial"/>
              </a:rPr>
              <a:t>prestadores</a:t>
            </a:r>
            <a:r>
              <a:rPr sz="2500" b="1" spc="-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spc="-35" dirty="0">
                <a:solidFill>
                  <a:srgbClr val="39526B"/>
                </a:solidFill>
                <a:latin typeface="Arial"/>
                <a:cs typeface="Arial"/>
              </a:rPr>
              <a:t>de </a:t>
            </a:r>
            <a:r>
              <a:rPr sz="2500" b="1" spc="-114" dirty="0">
                <a:solidFill>
                  <a:srgbClr val="39526B"/>
                </a:solidFill>
                <a:latin typeface="Arial"/>
                <a:cs typeface="Arial"/>
              </a:rPr>
              <a:t>Servicios</a:t>
            </a:r>
            <a:r>
              <a:rPr sz="2500" b="1" spc="-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2500" b="1" spc="-14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2500" b="1" spc="-80" dirty="0">
                <a:solidFill>
                  <a:srgbClr val="39526B"/>
                </a:solidFill>
                <a:latin typeface="Arial"/>
                <a:cs typeface="Arial"/>
              </a:rPr>
              <a:t> Empresa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09675" y="7098156"/>
            <a:ext cx="4154170" cy="842644"/>
            <a:chOff x="1209675" y="7098156"/>
            <a:chExt cx="4154170" cy="842644"/>
          </a:xfrm>
        </p:grpSpPr>
        <p:sp>
          <p:nvSpPr>
            <p:cNvPr id="19" name="object 19"/>
            <p:cNvSpPr/>
            <p:nvPr/>
          </p:nvSpPr>
          <p:spPr>
            <a:xfrm>
              <a:off x="1219200" y="7107681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3723513" y="0"/>
                  </a:moveTo>
                  <a:lnTo>
                    <a:pt x="411606" y="0"/>
                  </a:lnTo>
                  <a:lnTo>
                    <a:pt x="363603" y="2769"/>
                  </a:lnTo>
                  <a:lnTo>
                    <a:pt x="317227" y="10870"/>
                  </a:lnTo>
                  <a:lnTo>
                    <a:pt x="272786" y="23995"/>
                  </a:lnTo>
                  <a:lnTo>
                    <a:pt x="230590" y="41835"/>
                  </a:lnTo>
                  <a:lnTo>
                    <a:pt x="190946" y="64080"/>
                  </a:lnTo>
                  <a:lnTo>
                    <a:pt x="154165" y="90423"/>
                  </a:lnTo>
                  <a:lnTo>
                    <a:pt x="120554" y="120554"/>
                  </a:lnTo>
                  <a:lnTo>
                    <a:pt x="90423" y="154165"/>
                  </a:lnTo>
                  <a:lnTo>
                    <a:pt x="64080" y="190946"/>
                  </a:lnTo>
                  <a:lnTo>
                    <a:pt x="41835" y="230590"/>
                  </a:lnTo>
                  <a:lnTo>
                    <a:pt x="23995" y="272786"/>
                  </a:lnTo>
                  <a:lnTo>
                    <a:pt x="10870" y="317227"/>
                  </a:lnTo>
                  <a:lnTo>
                    <a:pt x="2769" y="363603"/>
                  </a:lnTo>
                  <a:lnTo>
                    <a:pt x="0" y="411607"/>
                  </a:lnTo>
                  <a:lnTo>
                    <a:pt x="2769" y="459586"/>
                  </a:lnTo>
                  <a:lnTo>
                    <a:pt x="10870" y="505946"/>
                  </a:lnTo>
                  <a:lnTo>
                    <a:pt x="23995" y="550376"/>
                  </a:lnTo>
                  <a:lnTo>
                    <a:pt x="41835" y="592568"/>
                  </a:lnTo>
                  <a:lnTo>
                    <a:pt x="64080" y="632210"/>
                  </a:lnTo>
                  <a:lnTo>
                    <a:pt x="90423" y="668995"/>
                  </a:lnTo>
                  <a:lnTo>
                    <a:pt x="120554" y="702611"/>
                  </a:lnTo>
                  <a:lnTo>
                    <a:pt x="154165" y="732750"/>
                  </a:lnTo>
                  <a:lnTo>
                    <a:pt x="190946" y="759101"/>
                  </a:lnTo>
                  <a:lnTo>
                    <a:pt x="230590" y="781356"/>
                  </a:lnTo>
                  <a:lnTo>
                    <a:pt x="272786" y="799204"/>
                  </a:lnTo>
                  <a:lnTo>
                    <a:pt x="317227" y="812336"/>
                  </a:lnTo>
                  <a:lnTo>
                    <a:pt x="363603" y="820443"/>
                  </a:lnTo>
                  <a:lnTo>
                    <a:pt x="411606" y="823214"/>
                  </a:lnTo>
                  <a:lnTo>
                    <a:pt x="3723513" y="823214"/>
                  </a:lnTo>
                  <a:lnTo>
                    <a:pt x="3771516" y="820443"/>
                  </a:lnTo>
                  <a:lnTo>
                    <a:pt x="3817892" y="812336"/>
                  </a:lnTo>
                  <a:lnTo>
                    <a:pt x="3862333" y="799204"/>
                  </a:lnTo>
                  <a:lnTo>
                    <a:pt x="3904529" y="781356"/>
                  </a:lnTo>
                  <a:lnTo>
                    <a:pt x="3944173" y="759101"/>
                  </a:lnTo>
                  <a:lnTo>
                    <a:pt x="3980954" y="732750"/>
                  </a:lnTo>
                  <a:lnTo>
                    <a:pt x="4014565" y="702611"/>
                  </a:lnTo>
                  <a:lnTo>
                    <a:pt x="4044696" y="668995"/>
                  </a:lnTo>
                  <a:lnTo>
                    <a:pt x="4071039" y="632210"/>
                  </a:lnTo>
                  <a:lnTo>
                    <a:pt x="4093284" y="592568"/>
                  </a:lnTo>
                  <a:lnTo>
                    <a:pt x="4111124" y="550376"/>
                  </a:lnTo>
                  <a:lnTo>
                    <a:pt x="4124249" y="505946"/>
                  </a:lnTo>
                  <a:lnTo>
                    <a:pt x="4132350" y="459586"/>
                  </a:lnTo>
                  <a:lnTo>
                    <a:pt x="4135120" y="411607"/>
                  </a:lnTo>
                  <a:lnTo>
                    <a:pt x="4132350" y="363603"/>
                  </a:lnTo>
                  <a:lnTo>
                    <a:pt x="4124249" y="317227"/>
                  </a:lnTo>
                  <a:lnTo>
                    <a:pt x="4111124" y="272786"/>
                  </a:lnTo>
                  <a:lnTo>
                    <a:pt x="4093284" y="230590"/>
                  </a:lnTo>
                  <a:lnTo>
                    <a:pt x="4071039" y="190946"/>
                  </a:lnTo>
                  <a:lnTo>
                    <a:pt x="4044696" y="154165"/>
                  </a:lnTo>
                  <a:lnTo>
                    <a:pt x="4014565" y="120554"/>
                  </a:lnTo>
                  <a:lnTo>
                    <a:pt x="3980954" y="90423"/>
                  </a:lnTo>
                  <a:lnTo>
                    <a:pt x="3944173" y="64080"/>
                  </a:lnTo>
                  <a:lnTo>
                    <a:pt x="3904529" y="41835"/>
                  </a:lnTo>
                  <a:lnTo>
                    <a:pt x="3862333" y="23995"/>
                  </a:lnTo>
                  <a:lnTo>
                    <a:pt x="3817892" y="10870"/>
                  </a:lnTo>
                  <a:lnTo>
                    <a:pt x="3771516" y="2769"/>
                  </a:lnTo>
                  <a:lnTo>
                    <a:pt x="372351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8E030D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219200" y="7107681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0" y="411607"/>
                  </a:moveTo>
                  <a:lnTo>
                    <a:pt x="2769" y="363603"/>
                  </a:lnTo>
                  <a:lnTo>
                    <a:pt x="10870" y="317227"/>
                  </a:lnTo>
                  <a:lnTo>
                    <a:pt x="23995" y="272786"/>
                  </a:lnTo>
                  <a:lnTo>
                    <a:pt x="41835" y="230590"/>
                  </a:lnTo>
                  <a:lnTo>
                    <a:pt x="64080" y="190946"/>
                  </a:lnTo>
                  <a:lnTo>
                    <a:pt x="90423" y="154165"/>
                  </a:lnTo>
                  <a:lnTo>
                    <a:pt x="120554" y="120554"/>
                  </a:lnTo>
                  <a:lnTo>
                    <a:pt x="154165" y="90423"/>
                  </a:lnTo>
                  <a:lnTo>
                    <a:pt x="190946" y="64080"/>
                  </a:lnTo>
                  <a:lnTo>
                    <a:pt x="230590" y="41835"/>
                  </a:lnTo>
                  <a:lnTo>
                    <a:pt x="272786" y="23995"/>
                  </a:lnTo>
                  <a:lnTo>
                    <a:pt x="317227" y="10870"/>
                  </a:lnTo>
                  <a:lnTo>
                    <a:pt x="363603" y="2769"/>
                  </a:lnTo>
                  <a:lnTo>
                    <a:pt x="411606" y="0"/>
                  </a:lnTo>
                  <a:lnTo>
                    <a:pt x="3723513" y="0"/>
                  </a:lnTo>
                  <a:lnTo>
                    <a:pt x="3771516" y="2769"/>
                  </a:lnTo>
                  <a:lnTo>
                    <a:pt x="3817892" y="10870"/>
                  </a:lnTo>
                  <a:lnTo>
                    <a:pt x="3862333" y="23995"/>
                  </a:lnTo>
                  <a:lnTo>
                    <a:pt x="3904529" y="41835"/>
                  </a:lnTo>
                  <a:lnTo>
                    <a:pt x="3944173" y="64080"/>
                  </a:lnTo>
                  <a:lnTo>
                    <a:pt x="3980954" y="90423"/>
                  </a:lnTo>
                  <a:lnTo>
                    <a:pt x="4014565" y="120554"/>
                  </a:lnTo>
                  <a:lnTo>
                    <a:pt x="4044696" y="154165"/>
                  </a:lnTo>
                  <a:lnTo>
                    <a:pt x="4071039" y="190946"/>
                  </a:lnTo>
                  <a:lnTo>
                    <a:pt x="4093284" y="230590"/>
                  </a:lnTo>
                  <a:lnTo>
                    <a:pt x="4111124" y="272786"/>
                  </a:lnTo>
                  <a:lnTo>
                    <a:pt x="4124249" y="317227"/>
                  </a:lnTo>
                  <a:lnTo>
                    <a:pt x="4132350" y="363603"/>
                  </a:lnTo>
                  <a:lnTo>
                    <a:pt x="4135120" y="411607"/>
                  </a:lnTo>
                  <a:lnTo>
                    <a:pt x="4132350" y="459586"/>
                  </a:lnTo>
                  <a:lnTo>
                    <a:pt x="4124249" y="505946"/>
                  </a:lnTo>
                  <a:lnTo>
                    <a:pt x="4111124" y="550376"/>
                  </a:lnTo>
                  <a:lnTo>
                    <a:pt x="4093284" y="592568"/>
                  </a:lnTo>
                  <a:lnTo>
                    <a:pt x="4071039" y="632210"/>
                  </a:lnTo>
                  <a:lnTo>
                    <a:pt x="4044696" y="668995"/>
                  </a:lnTo>
                  <a:lnTo>
                    <a:pt x="4014565" y="702611"/>
                  </a:lnTo>
                  <a:lnTo>
                    <a:pt x="3980954" y="732750"/>
                  </a:lnTo>
                  <a:lnTo>
                    <a:pt x="3944173" y="759101"/>
                  </a:lnTo>
                  <a:lnTo>
                    <a:pt x="3904529" y="781356"/>
                  </a:lnTo>
                  <a:lnTo>
                    <a:pt x="3862333" y="799204"/>
                  </a:lnTo>
                  <a:lnTo>
                    <a:pt x="3817892" y="812336"/>
                  </a:lnTo>
                  <a:lnTo>
                    <a:pt x="3771516" y="820443"/>
                  </a:lnTo>
                  <a:lnTo>
                    <a:pt x="3723513" y="823214"/>
                  </a:lnTo>
                  <a:lnTo>
                    <a:pt x="411606" y="823214"/>
                  </a:lnTo>
                  <a:lnTo>
                    <a:pt x="363603" y="820443"/>
                  </a:lnTo>
                  <a:lnTo>
                    <a:pt x="317227" y="812336"/>
                  </a:lnTo>
                  <a:lnTo>
                    <a:pt x="272786" y="799204"/>
                  </a:lnTo>
                  <a:lnTo>
                    <a:pt x="230590" y="781356"/>
                  </a:lnTo>
                  <a:lnTo>
                    <a:pt x="190946" y="759101"/>
                  </a:lnTo>
                  <a:lnTo>
                    <a:pt x="154165" y="732750"/>
                  </a:lnTo>
                  <a:lnTo>
                    <a:pt x="120554" y="702611"/>
                  </a:lnTo>
                  <a:lnTo>
                    <a:pt x="90423" y="668995"/>
                  </a:lnTo>
                  <a:lnTo>
                    <a:pt x="64080" y="632210"/>
                  </a:lnTo>
                  <a:lnTo>
                    <a:pt x="41835" y="592568"/>
                  </a:lnTo>
                  <a:lnTo>
                    <a:pt x="23995" y="550376"/>
                  </a:lnTo>
                  <a:lnTo>
                    <a:pt x="10870" y="505946"/>
                  </a:lnTo>
                  <a:lnTo>
                    <a:pt x="2769" y="459586"/>
                  </a:lnTo>
                  <a:lnTo>
                    <a:pt x="0" y="411607"/>
                  </a:lnTo>
                  <a:close/>
                </a:path>
              </a:pathLst>
            </a:custGeom>
            <a:ln w="19049">
              <a:solidFill>
                <a:srgbClr val="39526B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rgbClr val="8E030D"/>
                </a:solidFill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10030" y="7309484"/>
            <a:ext cx="28689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85" dirty="0">
                <a:solidFill>
                  <a:srgbClr val="8E030D"/>
                </a:solidFill>
                <a:latin typeface="Arial"/>
                <a:cs typeface="Arial"/>
              </a:rPr>
              <a:t>Frecuencia</a:t>
            </a:r>
            <a:r>
              <a:rPr sz="2500" b="1" spc="-9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500" b="1" spc="-1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500" b="1" spc="-30" dirty="0">
                <a:solidFill>
                  <a:srgbClr val="8E030D"/>
                </a:solidFill>
                <a:latin typeface="Arial"/>
                <a:cs typeface="Arial"/>
              </a:rPr>
              <a:t>Pago</a:t>
            </a:r>
            <a:endParaRPr sz="2500" dirty="0">
              <a:solidFill>
                <a:srgbClr val="8E030D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877800" y="6976364"/>
            <a:ext cx="4521200" cy="823594"/>
          </a:xfrm>
          <a:custGeom>
            <a:avLst/>
            <a:gdLst/>
            <a:ahLst/>
            <a:cxnLst/>
            <a:rect l="l" t="t" r="r" b="b"/>
            <a:pathLst>
              <a:path w="4521200" h="823595">
                <a:moveTo>
                  <a:pt x="4109084" y="0"/>
                </a:moveTo>
                <a:lnTo>
                  <a:pt x="411607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7"/>
                </a:lnTo>
                <a:lnTo>
                  <a:pt x="2769" y="459610"/>
                </a:lnTo>
                <a:lnTo>
                  <a:pt x="10870" y="505986"/>
                </a:lnTo>
                <a:lnTo>
                  <a:pt x="23995" y="550427"/>
                </a:lnTo>
                <a:lnTo>
                  <a:pt x="41835" y="592623"/>
                </a:lnTo>
                <a:lnTo>
                  <a:pt x="64080" y="632267"/>
                </a:lnTo>
                <a:lnTo>
                  <a:pt x="90423" y="669048"/>
                </a:lnTo>
                <a:lnTo>
                  <a:pt x="120554" y="702659"/>
                </a:lnTo>
                <a:lnTo>
                  <a:pt x="154165" y="732790"/>
                </a:lnTo>
                <a:lnTo>
                  <a:pt x="190946" y="759133"/>
                </a:lnTo>
                <a:lnTo>
                  <a:pt x="230590" y="781378"/>
                </a:lnTo>
                <a:lnTo>
                  <a:pt x="272786" y="799218"/>
                </a:lnTo>
                <a:lnTo>
                  <a:pt x="317227" y="812343"/>
                </a:lnTo>
                <a:lnTo>
                  <a:pt x="363603" y="820444"/>
                </a:lnTo>
                <a:lnTo>
                  <a:pt x="411607" y="823214"/>
                </a:lnTo>
                <a:lnTo>
                  <a:pt x="4109084" y="823214"/>
                </a:lnTo>
                <a:lnTo>
                  <a:pt x="4157088" y="820444"/>
                </a:lnTo>
                <a:lnTo>
                  <a:pt x="4203464" y="812343"/>
                </a:lnTo>
                <a:lnTo>
                  <a:pt x="4247905" y="799218"/>
                </a:lnTo>
                <a:lnTo>
                  <a:pt x="4290101" y="781378"/>
                </a:lnTo>
                <a:lnTo>
                  <a:pt x="4329745" y="759133"/>
                </a:lnTo>
                <a:lnTo>
                  <a:pt x="4366526" y="732790"/>
                </a:lnTo>
                <a:lnTo>
                  <a:pt x="4400137" y="702659"/>
                </a:lnTo>
                <a:lnTo>
                  <a:pt x="4430268" y="669048"/>
                </a:lnTo>
                <a:lnTo>
                  <a:pt x="4456611" y="632267"/>
                </a:lnTo>
                <a:lnTo>
                  <a:pt x="4478856" y="592623"/>
                </a:lnTo>
                <a:lnTo>
                  <a:pt x="4496696" y="550427"/>
                </a:lnTo>
                <a:lnTo>
                  <a:pt x="4509821" y="505986"/>
                </a:lnTo>
                <a:lnTo>
                  <a:pt x="4517922" y="459610"/>
                </a:lnTo>
                <a:lnTo>
                  <a:pt x="4520692" y="411607"/>
                </a:lnTo>
                <a:lnTo>
                  <a:pt x="4517922" y="363603"/>
                </a:lnTo>
                <a:lnTo>
                  <a:pt x="4509821" y="317227"/>
                </a:lnTo>
                <a:lnTo>
                  <a:pt x="4496696" y="272786"/>
                </a:lnTo>
                <a:lnTo>
                  <a:pt x="4478856" y="230590"/>
                </a:lnTo>
                <a:lnTo>
                  <a:pt x="4456611" y="190946"/>
                </a:lnTo>
                <a:lnTo>
                  <a:pt x="4430268" y="154165"/>
                </a:lnTo>
                <a:lnTo>
                  <a:pt x="4400137" y="120554"/>
                </a:lnTo>
                <a:lnTo>
                  <a:pt x="4366526" y="90423"/>
                </a:lnTo>
                <a:lnTo>
                  <a:pt x="4329745" y="64080"/>
                </a:lnTo>
                <a:lnTo>
                  <a:pt x="4290101" y="41835"/>
                </a:lnTo>
                <a:lnTo>
                  <a:pt x="4247905" y="23995"/>
                </a:lnTo>
                <a:lnTo>
                  <a:pt x="4203464" y="10870"/>
                </a:lnTo>
                <a:lnTo>
                  <a:pt x="4157088" y="2769"/>
                </a:lnTo>
                <a:lnTo>
                  <a:pt x="410908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4718537" y="7178167"/>
            <a:ext cx="839469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5" dirty="0">
                <a:solidFill>
                  <a:srgbClr val="39526B"/>
                </a:solidFill>
                <a:latin typeface="Arial"/>
                <a:cs typeface="Arial"/>
              </a:rPr>
              <a:t>Anual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400800" y="7063105"/>
            <a:ext cx="4556760" cy="823594"/>
          </a:xfrm>
          <a:custGeom>
            <a:avLst/>
            <a:gdLst/>
            <a:ahLst/>
            <a:cxnLst/>
            <a:rect l="l" t="t" r="r" b="b"/>
            <a:pathLst>
              <a:path w="4556759" h="823595">
                <a:moveTo>
                  <a:pt x="4144772" y="0"/>
                </a:moveTo>
                <a:lnTo>
                  <a:pt x="411606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7"/>
                </a:lnTo>
                <a:lnTo>
                  <a:pt x="2769" y="459610"/>
                </a:lnTo>
                <a:lnTo>
                  <a:pt x="10870" y="505986"/>
                </a:lnTo>
                <a:lnTo>
                  <a:pt x="23995" y="550427"/>
                </a:lnTo>
                <a:lnTo>
                  <a:pt x="41835" y="592623"/>
                </a:lnTo>
                <a:lnTo>
                  <a:pt x="64080" y="632267"/>
                </a:lnTo>
                <a:lnTo>
                  <a:pt x="90423" y="669048"/>
                </a:lnTo>
                <a:lnTo>
                  <a:pt x="120554" y="702659"/>
                </a:lnTo>
                <a:lnTo>
                  <a:pt x="154165" y="732790"/>
                </a:lnTo>
                <a:lnTo>
                  <a:pt x="190946" y="759133"/>
                </a:lnTo>
                <a:lnTo>
                  <a:pt x="230590" y="781378"/>
                </a:lnTo>
                <a:lnTo>
                  <a:pt x="272786" y="799218"/>
                </a:lnTo>
                <a:lnTo>
                  <a:pt x="317227" y="812343"/>
                </a:lnTo>
                <a:lnTo>
                  <a:pt x="363603" y="820444"/>
                </a:lnTo>
                <a:lnTo>
                  <a:pt x="411606" y="823214"/>
                </a:lnTo>
                <a:lnTo>
                  <a:pt x="4144772" y="823214"/>
                </a:lnTo>
                <a:lnTo>
                  <a:pt x="4192775" y="820444"/>
                </a:lnTo>
                <a:lnTo>
                  <a:pt x="4239151" y="812343"/>
                </a:lnTo>
                <a:lnTo>
                  <a:pt x="4283592" y="799218"/>
                </a:lnTo>
                <a:lnTo>
                  <a:pt x="4325788" y="781378"/>
                </a:lnTo>
                <a:lnTo>
                  <a:pt x="4365432" y="759133"/>
                </a:lnTo>
                <a:lnTo>
                  <a:pt x="4402213" y="732790"/>
                </a:lnTo>
                <a:lnTo>
                  <a:pt x="4435824" y="702659"/>
                </a:lnTo>
                <a:lnTo>
                  <a:pt x="4465955" y="669048"/>
                </a:lnTo>
                <a:lnTo>
                  <a:pt x="4492298" y="632267"/>
                </a:lnTo>
                <a:lnTo>
                  <a:pt x="4514543" y="592623"/>
                </a:lnTo>
                <a:lnTo>
                  <a:pt x="4532383" y="550427"/>
                </a:lnTo>
                <a:lnTo>
                  <a:pt x="4545508" y="505986"/>
                </a:lnTo>
                <a:lnTo>
                  <a:pt x="4553609" y="459610"/>
                </a:lnTo>
                <a:lnTo>
                  <a:pt x="4556379" y="411607"/>
                </a:lnTo>
                <a:lnTo>
                  <a:pt x="4553609" y="363603"/>
                </a:lnTo>
                <a:lnTo>
                  <a:pt x="4545508" y="317227"/>
                </a:lnTo>
                <a:lnTo>
                  <a:pt x="4532383" y="272786"/>
                </a:lnTo>
                <a:lnTo>
                  <a:pt x="4514543" y="230590"/>
                </a:lnTo>
                <a:lnTo>
                  <a:pt x="4492298" y="190946"/>
                </a:lnTo>
                <a:lnTo>
                  <a:pt x="4465955" y="154165"/>
                </a:lnTo>
                <a:lnTo>
                  <a:pt x="4435824" y="120554"/>
                </a:lnTo>
                <a:lnTo>
                  <a:pt x="4402213" y="90423"/>
                </a:lnTo>
                <a:lnTo>
                  <a:pt x="4365432" y="64080"/>
                </a:lnTo>
                <a:lnTo>
                  <a:pt x="4325788" y="41835"/>
                </a:lnTo>
                <a:lnTo>
                  <a:pt x="4283592" y="23995"/>
                </a:lnTo>
                <a:lnTo>
                  <a:pt x="4239151" y="10870"/>
                </a:lnTo>
                <a:lnTo>
                  <a:pt x="4192775" y="2769"/>
                </a:lnTo>
                <a:lnTo>
                  <a:pt x="414477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002016" y="7265034"/>
            <a:ext cx="135318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90" dirty="0">
                <a:solidFill>
                  <a:srgbClr val="39526B"/>
                </a:solidFill>
                <a:latin typeface="Arial"/>
                <a:cs typeface="Arial"/>
              </a:rPr>
              <a:t>Periódica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209675" y="8052561"/>
            <a:ext cx="4154170" cy="842644"/>
            <a:chOff x="1209675" y="8052561"/>
            <a:chExt cx="4154170" cy="842644"/>
          </a:xfrm>
        </p:grpSpPr>
        <p:sp>
          <p:nvSpPr>
            <p:cNvPr id="27" name="object 27"/>
            <p:cNvSpPr/>
            <p:nvPr/>
          </p:nvSpPr>
          <p:spPr>
            <a:xfrm>
              <a:off x="1219200" y="8062086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3723513" y="0"/>
                  </a:moveTo>
                  <a:lnTo>
                    <a:pt x="411606" y="0"/>
                  </a:lnTo>
                  <a:lnTo>
                    <a:pt x="363603" y="2769"/>
                  </a:lnTo>
                  <a:lnTo>
                    <a:pt x="317227" y="10870"/>
                  </a:lnTo>
                  <a:lnTo>
                    <a:pt x="272786" y="23995"/>
                  </a:lnTo>
                  <a:lnTo>
                    <a:pt x="230590" y="41835"/>
                  </a:lnTo>
                  <a:lnTo>
                    <a:pt x="190946" y="64080"/>
                  </a:lnTo>
                  <a:lnTo>
                    <a:pt x="154165" y="90423"/>
                  </a:lnTo>
                  <a:lnTo>
                    <a:pt x="120554" y="120554"/>
                  </a:lnTo>
                  <a:lnTo>
                    <a:pt x="90423" y="154165"/>
                  </a:lnTo>
                  <a:lnTo>
                    <a:pt x="64080" y="190946"/>
                  </a:lnTo>
                  <a:lnTo>
                    <a:pt x="41835" y="230590"/>
                  </a:lnTo>
                  <a:lnTo>
                    <a:pt x="23995" y="272786"/>
                  </a:lnTo>
                  <a:lnTo>
                    <a:pt x="10870" y="317227"/>
                  </a:lnTo>
                  <a:lnTo>
                    <a:pt x="2769" y="363603"/>
                  </a:lnTo>
                  <a:lnTo>
                    <a:pt x="0" y="411607"/>
                  </a:lnTo>
                  <a:lnTo>
                    <a:pt x="2769" y="459610"/>
                  </a:lnTo>
                  <a:lnTo>
                    <a:pt x="10870" y="505986"/>
                  </a:lnTo>
                  <a:lnTo>
                    <a:pt x="23995" y="550427"/>
                  </a:lnTo>
                  <a:lnTo>
                    <a:pt x="41835" y="592623"/>
                  </a:lnTo>
                  <a:lnTo>
                    <a:pt x="64080" y="632267"/>
                  </a:lnTo>
                  <a:lnTo>
                    <a:pt x="90423" y="669048"/>
                  </a:lnTo>
                  <a:lnTo>
                    <a:pt x="120554" y="702659"/>
                  </a:lnTo>
                  <a:lnTo>
                    <a:pt x="154165" y="732790"/>
                  </a:lnTo>
                  <a:lnTo>
                    <a:pt x="190946" y="759133"/>
                  </a:lnTo>
                  <a:lnTo>
                    <a:pt x="230590" y="781378"/>
                  </a:lnTo>
                  <a:lnTo>
                    <a:pt x="272786" y="799218"/>
                  </a:lnTo>
                  <a:lnTo>
                    <a:pt x="317227" y="812343"/>
                  </a:lnTo>
                  <a:lnTo>
                    <a:pt x="363603" y="820444"/>
                  </a:lnTo>
                  <a:lnTo>
                    <a:pt x="411606" y="823214"/>
                  </a:lnTo>
                  <a:lnTo>
                    <a:pt x="3723513" y="823214"/>
                  </a:lnTo>
                  <a:lnTo>
                    <a:pt x="3771516" y="820444"/>
                  </a:lnTo>
                  <a:lnTo>
                    <a:pt x="3817892" y="812343"/>
                  </a:lnTo>
                  <a:lnTo>
                    <a:pt x="3862333" y="799218"/>
                  </a:lnTo>
                  <a:lnTo>
                    <a:pt x="3904529" y="781378"/>
                  </a:lnTo>
                  <a:lnTo>
                    <a:pt x="3944173" y="759133"/>
                  </a:lnTo>
                  <a:lnTo>
                    <a:pt x="3980954" y="732790"/>
                  </a:lnTo>
                  <a:lnTo>
                    <a:pt x="4014565" y="702659"/>
                  </a:lnTo>
                  <a:lnTo>
                    <a:pt x="4044696" y="669048"/>
                  </a:lnTo>
                  <a:lnTo>
                    <a:pt x="4071039" y="632267"/>
                  </a:lnTo>
                  <a:lnTo>
                    <a:pt x="4093284" y="592623"/>
                  </a:lnTo>
                  <a:lnTo>
                    <a:pt x="4111124" y="550427"/>
                  </a:lnTo>
                  <a:lnTo>
                    <a:pt x="4124249" y="505986"/>
                  </a:lnTo>
                  <a:lnTo>
                    <a:pt x="4132350" y="459610"/>
                  </a:lnTo>
                  <a:lnTo>
                    <a:pt x="4135120" y="411607"/>
                  </a:lnTo>
                  <a:lnTo>
                    <a:pt x="4132350" y="363603"/>
                  </a:lnTo>
                  <a:lnTo>
                    <a:pt x="4124249" y="317227"/>
                  </a:lnTo>
                  <a:lnTo>
                    <a:pt x="4111124" y="272786"/>
                  </a:lnTo>
                  <a:lnTo>
                    <a:pt x="4093284" y="230590"/>
                  </a:lnTo>
                  <a:lnTo>
                    <a:pt x="4071039" y="190946"/>
                  </a:lnTo>
                  <a:lnTo>
                    <a:pt x="4044696" y="154165"/>
                  </a:lnTo>
                  <a:lnTo>
                    <a:pt x="4014565" y="120554"/>
                  </a:lnTo>
                  <a:lnTo>
                    <a:pt x="3980954" y="90423"/>
                  </a:lnTo>
                  <a:lnTo>
                    <a:pt x="3944173" y="64080"/>
                  </a:lnTo>
                  <a:lnTo>
                    <a:pt x="3904529" y="41835"/>
                  </a:lnTo>
                  <a:lnTo>
                    <a:pt x="3862333" y="23995"/>
                  </a:lnTo>
                  <a:lnTo>
                    <a:pt x="3817892" y="10870"/>
                  </a:lnTo>
                  <a:lnTo>
                    <a:pt x="3771516" y="2769"/>
                  </a:lnTo>
                  <a:lnTo>
                    <a:pt x="3723513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219200" y="8062086"/>
              <a:ext cx="4135120" cy="823594"/>
            </a:xfrm>
            <a:custGeom>
              <a:avLst/>
              <a:gdLst/>
              <a:ahLst/>
              <a:cxnLst/>
              <a:rect l="l" t="t" r="r" b="b"/>
              <a:pathLst>
                <a:path w="4135120" h="823595">
                  <a:moveTo>
                    <a:pt x="0" y="411607"/>
                  </a:moveTo>
                  <a:lnTo>
                    <a:pt x="2769" y="363603"/>
                  </a:lnTo>
                  <a:lnTo>
                    <a:pt x="10870" y="317227"/>
                  </a:lnTo>
                  <a:lnTo>
                    <a:pt x="23995" y="272786"/>
                  </a:lnTo>
                  <a:lnTo>
                    <a:pt x="41835" y="230590"/>
                  </a:lnTo>
                  <a:lnTo>
                    <a:pt x="64080" y="190946"/>
                  </a:lnTo>
                  <a:lnTo>
                    <a:pt x="90423" y="154165"/>
                  </a:lnTo>
                  <a:lnTo>
                    <a:pt x="120554" y="120554"/>
                  </a:lnTo>
                  <a:lnTo>
                    <a:pt x="154165" y="90423"/>
                  </a:lnTo>
                  <a:lnTo>
                    <a:pt x="190946" y="64080"/>
                  </a:lnTo>
                  <a:lnTo>
                    <a:pt x="230590" y="41835"/>
                  </a:lnTo>
                  <a:lnTo>
                    <a:pt x="272786" y="23995"/>
                  </a:lnTo>
                  <a:lnTo>
                    <a:pt x="317227" y="10870"/>
                  </a:lnTo>
                  <a:lnTo>
                    <a:pt x="363603" y="2769"/>
                  </a:lnTo>
                  <a:lnTo>
                    <a:pt x="411606" y="0"/>
                  </a:lnTo>
                  <a:lnTo>
                    <a:pt x="3723513" y="0"/>
                  </a:lnTo>
                  <a:lnTo>
                    <a:pt x="3771516" y="2769"/>
                  </a:lnTo>
                  <a:lnTo>
                    <a:pt x="3817892" y="10870"/>
                  </a:lnTo>
                  <a:lnTo>
                    <a:pt x="3862333" y="23995"/>
                  </a:lnTo>
                  <a:lnTo>
                    <a:pt x="3904529" y="41835"/>
                  </a:lnTo>
                  <a:lnTo>
                    <a:pt x="3944173" y="64080"/>
                  </a:lnTo>
                  <a:lnTo>
                    <a:pt x="3980954" y="90423"/>
                  </a:lnTo>
                  <a:lnTo>
                    <a:pt x="4014565" y="120554"/>
                  </a:lnTo>
                  <a:lnTo>
                    <a:pt x="4044696" y="154165"/>
                  </a:lnTo>
                  <a:lnTo>
                    <a:pt x="4071039" y="190946"/>
                  </a:lnTo>
                  <a:lnTo>
                    <a:pt x="4093284" y="230590"/>
                  </a:lnTo>
                  <a:lnTo>
                    <a:pt x="4111124" y="272786"/>
                  </a:lnTo>
                  <a:lnTo>
                    <a:pt x="4124249" y="317227"/>
                  </a:lnTo>
                  <a:lnTo>
                    <a:pt x="4132350" y="363603"/>
                  </a:lnTo>
                  <a:lnTo>
                    <a:pt x="4135120" y="411607"/>
                  </a:lnTo>
                  <a:lnTo>
                    <a:pt x="4132350" y="459610"/>
                  </a:lnTo>
                  <a:lnTo>
                    <a:pt x="4124249" y="505986"/>
                  </a:lnTo>
                  <a:lnTo>
                    <a:pt x="4111124" y="550427"/>
                  </a:lnTo>
                  <a:lnTo>
                    <a:pt x="4093284" y="592623"/>
                  </a:lnTo>
                  <a:lnTo>
                    <a:pt x="4071039" y="632267"/>
                  </a:lnTo>
                  <a:lnTo>
                    <a:pt x="4044696" y="669048"/>
                  </a:lnTo>
                  <a:lnTo>
                    <a:pt x="4014565" y="702659"/>
                  </a:lnTo>
                  <a:lnTo>
                    <a:pt x="3980954" y="732790"/>
                  </a:lnTo>
                  <a:lnTo>
                    <a:pt x="3944173" y="759133"/>
                  </a:lnTo>
                  <a:lnTo>
                    <a:pt x="3904529" y="781378"/>
                  </a:lnTo>
                  <a:lnTo>
                    <a:pt x="3862333" y="799218"/>
                  </a:lnTo>
                  <a:lnTo>
                    <a:pt x="3817892" y="812343"/>
                  </a:lnTo>
                  <a:lnTo>
                    <a:pt x="3771516" y="820444"/>
                  </a:lnTo>
                  <a:lnTo>
                    <a:pt x="3723513" y="823214"/>
                  </a:lnTo>
                  <a:lnTo>
                    <a:pt x="411606" y="823214"/>
                  </a:lnTo>
                  <a:lnTo>
                    <a:pt x="363603" y="820444"/>
                  </a:lnTo>
                  <a:lnTo>
                    <a:pt x="317227" y="812343"/>
                  </a:lnTo>
                  <a:lnTo>
                    <a:pt x="272786" y="799218"/>
                  </a:lnTo>
                  <a:lnTo>
                    <a:pt x="230590" y="781378"/>
                  </a:lnTo>
                  <a:lnTo>
                    <a:pt x="190946" y="759133"/>
                  </a:lnTo>
                  <a:lnTo>
                    <a:pt x="154165" y="732790"/>
                  </a:lnTo>
                  <a:lnTo>
                    <a:pt x="120554" y="702659"/>
                  </a:lnTo>
                  <a:lnTo>
                    <a:pt x="90423" y="669048"/>
                  </a:lnTo>
                  <a:lnTo>
                    <a:pt x="64080" y="632267"/>
                  </a:lnTo>
                  <a:lnTo>
                    <a:pt x="41835" y="592623"/>
                  </a:lnTo>
                  <a:lnTo>
                    <a:pt x="23995" y="550427"/>
                  </a:lnTo>
                  <a:lnTo>
                    <a:pt x="10870" y="505986"/>
                  </a:lnTo>
                  <a:lnTo>
                    <a:pt x="2769" y="459610"/>
                  </a:lnTo>
                  <a:lnTo>
                    <a:pt x="0" y="411607"/>
                  </a:lnTo>
                  <a:close/>
                </a:path>
              </a:pathLst>
            </a:custGeom>
            <a:ln w="19049">
              <a:solidFill>
                <a:srgbClr val="3952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510030" y="8264143"/>
            <a:ext cx="254825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14" dirty="0">
                <a:solidFill>
                  <a:srgbClr val="8E030D"/>
                </a:solidFill>
                <a:latin typeface="Arial"/>
                <a:cs typeface="Arial"/>
              </a:rPr>
              <a:t>Alcance</a:t>
            </a:r>
            <a:r>
              <a:rPr sz="2500" b="1" spc="-2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500" b="1" spc="-120" dirty="0">
                <a:solidFill>
                  <a:srgbClr val="8E030D"/>
                </a:solidFill>
                <a:latin typeface="Arial"/>
                <a:cs typeface="Arial"/>
              </a:rPr>
              <a:t>Territorial</a:t>
            </a:r>
            <a:endParaRPr sz="2500">
              <a:solidFill>
                <a:srgbClr val="8E030D"/>
              </a:solidFill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877800" y="7930895"/>
            <a:ext cx="4521200" cy="823594"/>
          </a:xfrm>
          <a:custGeom>
            <a:avLst/>
            <a:gdLst/>
            <a:ahLst/>
            <a:cxnLst/>
            <a:rect l="l" t="t" r="r" b="b"/>
            <a:pathLst>
              <a:path w="4521200" h="823595">
                <a:moveTo>
                  <a:pt x="4109084" y="0"/>
                </a:moveTo>
                <a:lnTo>
                  <a:pt x="411607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4"/>
                </a:lnTo>
                <a:lnTo>
                  <a:pt x="230590" y="41832"/>
                </a:lnTo>
                <a:lnTo>
                  <a:pt x="190946" y="64075"/>
                </a:lnTo>
                <a:lnTo>
                  <a:pt x="154165" y="90413"/>
                </a:lnTo>
                <a:lnTo>
                  <a:pt x="120554" y="120538"/>
                </a:lnTo>
                <a:lnTo>
                  <a:pt x="90423" y="154141"/>
                </a:lnTo>
                <a:lnTo>
                  <a:pt x="64080" y="190913"/>
                </a:lnTo>
                <a:lnTo>
                  <a:pt x="41835" y="230543"/>
                </a:lnTo>
                <a:lnTo>
                  <a:pt x="23995" y="272725"/>
                </a:lnTo>
                <a:lnTo>
                  <a:pt x="10870" y="317147"/>
                </a:lnTo>
                <a:lnTo>
                  <a:pt x="2769" y="363502"/>
                </a:lnTo>
                <a:lnTo>
                  <a:pt x="0" y="411479"/>
                </a:lnTo>
                <a:lnTo>
                  <a:pt x="2769" y="459483"/>
                </a:lnTo>
                <a:lnTo>
                  <a:pt x="10870" y="505859"/>
                </a:lnTo>
                <a:lnTo>
                  <a:pt x="23995" y="550300"/>
                </a:lnTo>
                <a:lnTo>
                  <a:pt x="41835" y="592496"/>
                </a:lnTo>
                <a:lnTo>
                  <a:pt x="64080" y="632140"/>
                </a:lnTo>
                <a:lnTo>
                  <a:pt x="90423" y="668921"/>
                </a:lnTo>
                <a:lnTo>
                  <a:pt x="120554" y="702532"/>
                </a:lnTo>
                <a:lnTo>
                  <a:pt x="154165" y="732663"/>
                </a:lnTo>
                <a:lnTo>
                  <a:pt x="190946" y="759006"/>
                </a:lnTo>
                <a:lnTo>
                  <a:pt x="230590" y="781251"/>
                </a:lnTo>
                <a:lnTo>
                  <a:pt x="272786" y="799091"/>
                </a:lnTo>
                <a:lnTo>
                  <a:pt x="317227" y="812216"/>
                </a:lnTo>
                <a:lnTo>
                  <a:pt x="363603" y="820317"/>
                </a:lnTo>
                <a:lnTo>
                  <a:pt x="411607" y="823086"/>
                </a:lnTo>
                <a:lnTo>
                  <a:pt x="4109084" y="823086"/>
                </a:lnTo>
                <a:lnTo>
                  <a:pt x="4157088" y="820317"/>
                </a:lnTo>
                <a:lnTo>
                  <a:pt x="4203464" y="812216"/>
                </a:lnTo>
                <a:lnTo>
                  <a:pt x="4247905" y="799091"/>
                </a:lnTo>
                <a:lnTo>
                  <a:pt x="4290101" y="781251"/>
                </a:lnTo>
                <a:lnTo>
                  <a:pt x="4329745" y="759006"/>
                </a:lnTo>
                <a:lnTo>
                  <a:pt x="4366526" y="732663"/>
                </a:lnTo>
                <a:lnTo>
                  <a:pt x="4400137" y="702532"/>
                </a:lnTo>
                <a:lnTo>
                  <a:pt x="4430268" y="668921"/>
                </a:lnTo>
                <a:lnTo>
                  <a:pt x="4456611" y="632140"/>
                </a:lnTo>
                <a:lnTo>
                  <a:pt x="4478856" y="592496"/>
                </a:lnTo>
                <a:lnTo>
                  <a:pt x="4496696" y="550300"/>
                </a:lnTo>
                <a:lnTo>
                  <a:pt x="4509821" y="505859"/>
                </a:lnTo>
                <a:lnTo>
                  <a:pt x="4517922" y="459483"/>
                </a:lnTo>
                <a:lnTo>
                  <a:pt x="4520692" y="411479"/>
                </a:lnTo>
                <a:lnTo>
                  <a:pt x="4517922" y="363502"/>
                </a:lnTo>
                <a:lnTo>
                  <a:pt x="4509821" y="317147"/>
                </a:lnTo>
                <a:lnTo>
                  <a:pt x="4496696" y="272725"/>
                </a:lnTo>
                <a:lnTo>
                  <a:pt x="4478856" y="230543"/>
                </a:lnTo>
                <a:lnTo>
                  <a:pt x="4456611" y="190913"/>
                </a:lnTo>
                <a:lnTo>
                  <a:pt x="4430268" y="154141"/>
                </a:lnTo>
                <a:lnTo>
                  <a:pt x="4400137" y="120538"/>
                </a:lnTo>
                <a:lnTo>
                  <a:pt x="4366526" y="90413"/>
                </a:lnTo>
                <a:lnTo>
                  <a:pt x="4329745" y="64075"/>
                </a:lnTo>
                <a:lnTo>
                  <a:pt x="4290101" y="41832"/>
                </a:lnTo>
                <a:lnTo>
                  <a:pt x="4247905" y="23994"/>
                </a:lnTo>
                <a:lnTo>
                  <a:pt x="4203464" y="10870"/>
                </a:lnTo>
                <a:lnTo>
                  <a:pt x="4157088" y="2769"/>
                </a:lnTo>
                <a:lnTo>
                  <a:pt x="410908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214093" y="8132826"/>
            <a:ext cx="184721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95" dirty="0">
                <a:solidFill>
                  <a:srgbClr val="39526B"/>
                </a:solidFill>
                <a:latin typeface="Arial"/>
                <a:cs typeface="Arial"/>
              </a:rPr>
              <a:t>Internacional</a:t>
            </a:r>
            <a:endParaRPr sz="2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400800" y="8017636"/>
            <a:ext cx="4556760" cy="823594"/>
          </a:xfrm>
          <a:custGeom>
            <a:avLst/>
            <a:gdLst/>
            <a:ahLst/>
            <a:cxnLst/>
            <a:rect l="l" t="t" r="r" b="b"/>
            <a:pathLst>
              <a:path w="4556759" h="823595">
                <a:moveTo>
                  <a:pt x="4144772" y="0"/>
                </a:moveTo>
                <a:lnTo>
                  <a:pt x="411606" y="0"/>
                </a:lnTo>
                <a:lnTo>
                  <a:pt x="363603" y="2769"/>
                </a:lnTo>
                <a:lnTo>
                  <a:pt x="317227" y="10870"/>
                </a:lnTo>
                <a:lnTo>
                  <a:pt x="272786" y="23995"/>
                </a:lnTo>
                <a:lnTo>
                  <a:pt x="230590" y="41835"/>
                </a:lnTo>
                <a:lnTo>
                  <a:pt x="190946" y="64080"/>
                </a:lnTo>
                <a:lnTo>
                  <a:pt x="154165" y="90423"/>
                </a:lnTo>
                <a:lnTo>
                  <a:pt x="120554" y="120554"/>
                </a:lnTo>
                <a:lnTo>
                  <a:pt x="90423" y="154165"/>
                </a:lnTo>
                <a:lnTo>
                  <a:pt x="64080" y="190946"/>
                </a:lnTo>
                <a:lnTo>
                  <a:pt x="41835" y="230590"/>
                </a:lnTo>
                <a:lnTo>
                  <a:pt x="23995" y="272786"/>
                </a:lnTo>
                <a:lnTo>
                  <a:pt x="10870" y="317227"/>
                </a:lnTo>
                <a:lnTo>
                  <a:pt x="2769" y="363603"/>
                </a:lnTo>
                <a:lnTo>
                  <a:pt x="0" y="411607"/>
                </a:lnTo>
                <a:lnTo>
                  <a:pt x="2769" y="459586"/>
                </a:lnTo>
                <a:lnTo>
                  <a:pt x="10872" y="505946"/>
                </a:lnTo>
                <a:lnTo>
                  <a:pt x="24001" y="550376"/>
                </a:lnTo>
                <a:lnTo>
                  <a:pt x="41849" y="592568"/>
                </a:lnTo>
                <a:lnTo>
                  <a:pt x="64107" y="632210"/>
                </a:lnTo>
                <a:lnTo>
                  <a:pt x="90468" y="668995"/>
                </a:lnTo>
                <a:lnTo>
                  <a:pt x="120625" y="702611"/>
                </a:lnTo>
                <a:lnTo>
                  <a:pt x="154272" y="732750"/>
                </a:lnTo>
                <a:lnTo>
                  <a:pt x="191107" y="759101"/>
                </a:lnTo>
                <a:lnTo>
                  <a:pt x="230831" y="781356"/>
                </a:lnTo>
                <a:lnTo>
                  <a:pt x="273165" y="799204"/>
                </a:lnTo>
                <a:lnTo>
                  <a:pt x="317633" y="812336"/>
                </a:lnTo>
                <a:lnTo>
                  <a:pt x="317914" y="812336"/>
                </a:lnTo>
                <a:lnTo>
                  <a:pt x="364320" y="820443"/>
                </a:lnTo>
                <a:lnTo>
                  <a:pt x="365773" y="820443"/>
                </a:lnTo>
                <a:lnTo>
                  <a:pt x="413808" y="823214"/>
                </a:lnTo>
                <a:lnTo>
                  <a:pt x="4144772" y="823214"/>
                </a:lnTo>
                <a:lnTo>
                  <a:pt x="4192775" y="820443"/>
                </a:lnTo>
                <a:lnTo>
                  <a:pt x="4239151" y="812336"/>
                </a:lnTo>
                <a:lnTo>
                  <a:pt x="4283592" y="799204"/>
                </a:lnTo>
                <a:lnTo>
                  <a:pt x="4325788" y="781356"/>
                </a:lnTo>
                <a:lnTo>
                  <a:pt x="4365432" y="759101"/>
                </a:lnTo>
                <a:lnTo>
                  <a:pt x="4402213" y="732750"/>
                </a:lnTo>
                <a:lnTo>
                  <a:pt x="4435824" y="702611"/>
                </a:lnTo>
                <a:lnTo>
                  <a:pt x="4465955" y="668995"/>
                </a:lnTo>
                <a:lnTo>
                  <a:pt x="4492298" y="632210"/>
                </a:lnTo>
                <a:lnTo>
                  <a:pt x="4514543" y="592568"/>
                </a:lnTo>
                <a:lnTo>
                  <a:pt x="4532383" y="550376"/>
                </a:lnTo>
                <a:lnTo>
                  <a:pt x="4545508" y="505946"/>
                </a:lnTo>
                <a:lnTo>
                  <a:pt x="4553609" y="459586"/>
                </a:lnTo>
                <a:lnTo>
                  <a:pt x="4556379" y="411607"/>
                </a:lnTo>
                <a:lnTo>
                  <a:pt x="4553609" y="363603"/>
                </a:lnTo>
                <a:lnTo>
                  <a:pt x="4545508" y="317227"/>
                </a:lnTo>
                <a:lnTo>
                  <a:pt x="4532383" y="272786"/>
                </a:lnTo>
                <a:lnTo>
                  <a:pt x="4514543" y="230590"/>
                </a:lnTo>
                <a:lnTo>
                  <a:pt x="4492298" y="190946"/>
                </a:lnTo>
                <a:lnTo>
                  <a:pt x="4465955" y="154165"/>
                </a:lnTo>
                <a:lnTo>
                  <a:pt x="4435824" y="120554"/>
                </a:lnTo>
                <a:lnTo>
                  <a:pt x="4402213" y="90423"/>
                </a:lnTo>
                <a:lnTo>
                  <a:pt x="4365432" y="64080"/>
                </a:lnTo>
                <a:lnTo>
                  <a:pt x="4325788" y="41835"/>
                </a:lnTo>
                <a:lnTo>
                  <a:pt x="4283592" y="23995"/>
                </a:lnTo>
                <a:lnTo>
                  <a:pt x="4239151" y="10870"/>
                </a:lnTo>
                <a:lnTo>
                  <a:pt x="4192775" y="2769"/>
                </a:lnTo>
                <a:lnTo>
                  <a:pt x="4144772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934959" y="8210550"/>
            <a:ext cx="14909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80" dirty="0">
                <a:solidFill>
                  <a:srgbClr val="39526B"/>
                </a:solidFill>
                <a:latin typeface="Arial"/>
                <a:cs typeface="Arial"/>
              </a:rPr>
              <a:t>Espec</a:t>
            </a:r>
            <a:r>
              <a:rPr sz="2500" b="1" spc="-80" dirty="0">
                <a:solidFill>
                  <a:srgbClr val="39526B"/>
                </a:solidFill>
                <a:latin typeface="Calibri"/>
                <a:cs typeface="Calibri"/>
              </a:rPr>
              <a:t>Í</a:t>
            </a:r>
            <a:r>
              <a:rPr sz="2500" b="1" spc="-80" dirty="0">
                <a:solidFill>
                  <a:srgbClr val="39526B"/>
                </a:solidFill>
                <a:latin typeface="Arial"/>
                <a:cs typeface="Arial"/>
              </a:rPr>
              <a:t>fica</a:t>
            </a:r>
            <a:endParaRPr sz="25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2868275" y="3599434"/>
            <a:ext cx="4540250" cy="1085850"/>
            <a:chOff x="12868275" y="3599434"/>
            <a:chExt cx="4540250" cy="1085850"/>
          </a:xfrm>
        </p:grpSpPr>
        <p:sp>
          <p:nvSpPr>
            <p:cNvPr id="35" name="object 35"/>
            <p:cNvSpPr/>
            <p:nvPr/>
          </p:nvSpPr>
          <p:spPr>
            <a:xfrm>
              <a:off x="12877800" y="3608959"/>
              <a:ext cx="4521200" cy="1066800"/>
            </a:xfrm>
            <a:custGeom>
              <a:avLst/>
              <a:gdLst/>
              <a:ahLst/>
              <a:cxnLst/>
              <a:rect l="l" t="t" r="r" b="b"/>
              <a:pathLst>
                <a:path w="4521200" h="1066800">
                  <a:moveTo>
                    <a:pt x="3987292" y="0"/>
                  </a:moveTo>
                  <a:lnTo>
                    <a:pt x="533400" y="0"/>
                  </a:ln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81" y="581957"/>
                  </a:lnTo>
                  <a:lnTo>
                    <a:pt x="8599" y="629292"/>
                  </a:lnTo>
                  <a:lnTo>
                    <a:pt x="19064" y="675216"/>
                  </a:lnTo>
                  <a:lnTo>
                    <a:pt x="33386" y="719541"/>
                  </a:lnTo>
                  <a:lnTo>
                    <a:pt x="51377" y="762078"/>
                  </a:lnTo>
                  <a:lnTo>
                    <a:pt x="72849" y="802639"/>
                  </a:lnTo>
                  <a:lnTo>
                    <a:pt x="97613" y="841037"/>
                  </a:lnTo>
                  <a:lnTo>
                    <a:pt x="125480" y="877083"/>
                  </a:lnTo>
                  <a:lnTo>
                    <a:pt x="156261" y="910589"/>
                  </a:lnTo>
                  <a:lnTo>
                    <a:pt x="189770" y="941367"/>
                  </a:lnTo>
                  <a:lnTo>
                    <a:pt x="225816" y="969229"/>
                  </a:lnTo>
                  <a:lnTo>
                    <a:pt x="264213" y="993986"/>
                  </a:lnTo>
                  <a:lnTo>
                    <a:pt x="304771" y="1015451"/>
                  </a:lnTo>
                  <a:lnTo>
                    <a:pt x="347304" y="1033435"/>
                  </a:lnTo>
                  <a:lnTo>
                    <a:pt x="391622" y="1047749"/>
                  </a:lnTo>
                  <a:lnTo>
                    <a:pt x="437538" y="1058207"/>
                  </a:lnTo>
                  <a:lnTo>
                    <a:pt x="484866" y="1064620"/>
                  </a:lnTo>
                  <a:lnTo>
                    <a:pt x="533400" y="1066800"/>
                  </a:lnTo>
                  <a:lnTo>
                    <a:pt x="3987292" y="1066800"/>
                  </a:lnTo>
                  <a:lnTo>
                    <a:pt x="4035849" y="1064620"/>
                  </a:lnTo>
                  <a:lnTo>
                    <a:pt x="4083184" y="1058207"/>
                  </a:lnTo>
                  <a:lnTo>
                    <a:pt x="4129108" y="1047749"/>
                  </a:lnTo>
                  <a:lnTo>
                    <a:pt x="4173433" y="1033435"/>
                  </a:lnTo>
                  <a:lnTo>
                    <a:pt x="4215970" y="1015451"/>
                  </a:lnTo>
                  <a:lnTo>
                    <a:pt x="4256532" y="993986"/>
                  </a:lnTo>
                  <a:lnTo>
                    <a:pt x="4294929" y="969229"/>
                  </a:lnTo>
                  <a:lnTo>
                    <a:pt x="4330975" y="941367"/>
                  </a:lnTo>
                  <a:lnTo>
                    <a:pt x="4364482" y="910589"/>
                  </a:lnTo>
                  <a:lnTo>
                    <a:pt x="4395259" y="877083"/>
                  </a:lnTo>
                  <a:lnTo>
                    <a:pt x="4423121" y="841037"/>
                  </a:lnTo>
                  <a:lnTo>
                    <a:pt x="4447878" y="802639"/>
                  </a:lnTo>
                  <a:lnTo>
                    <a:pt x="4469343" y="762078"/>
                  </a:lnTo>
                  <a:lnTo>
                    <a:pt x="4487327" y="719541"/>
                  </a:lnTo>
                  <a:lnTo>
                    <a:pt x="4501642" y="675216"/>
                  </a:lnTo>
                  <a:lnTo>
                    <a:pt x="4512099" y="629292"/>
                  </a:lnTo>
                  <a:lnTo>
                    <a:pt x="4518512" y="581957"/>
                  </a:lnTo>
                  <a:lnTo>
                    <a:pt x="4520692" y="533400"/>
                  </a:lnTo>
                  <a:lnTo>
                    <a:pt x="4518512" y="484842"/>
                  </a:lnTo>
                  <a:lnTo>
                    <a:pt x="4512099" y="437507"/>
                  </a:lnTo>
                  <a:lnTo>
                    <a:pt x="4501641" y="391583"/>
                  </a:lnTo>
                  <a:lnTo>
                    <a:pt x="4487327" y="347258"/>
                  </a:lnTo>
                  <a:lnTo>
                    <a:pt x="4469343" y="304721"/>
                  </a:lnTo>
                  <a:lnTo>
                    <a:pt x="4447878" y="264160"/>
                  </a:lnTo>
                  <a:lnTo>
                    <a:pt x="4423121" y="225762"/>
                  </a:lnTo>
                  <a:lnTo>
                    <a:pt x="4395259" y="189716"/>
                  </a:lnTo>
                  <a:lnTo>
                    <a:pt x="4364481" y="156210"/>
                  </a:lnTo>
                  <a:lnTo>
                    <a:pt x="4330975" y="125432"/>
                  </a:lnTo>
                  <a:lnTo>
                    <a:pt x="4294929" y="97570"/>
                  </a:lnTo>
                  <a:lnTo>
                    <a:pt x="4256532" y="72813"/>
                  </a:lnTo>
                  <a:lnTo>
                    <a:pt x="4215970" y="51348"/>
                  </a:lnTo>
                  <a:lnTo>
                    <a:pt x="4173433" y="33364"/>
                  </a:lnTo>
                  <a:lnTo>
                    <a:pt x="4129108" y="19050"/>
                  </a:lnTo>
                  <a:lnTo>
                    <a:pt x="4083184" y="8592"/>
                  </a:lnTo>
                  <a:lnTo>
                    <a:pt x="4035849" y="2179"/>
                  </a:lnTo>
                  <a:lnTo>
                    <a:pt x="398729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2877800" y="3608959"/>
              <a:ext cx="4521200" cy="1066800"/>
            </a:xfrm>
            <a:custGeom>
              <a:avLst/>
              <a:gdLst/>
              <a:ahLst/>
              <a:cxnLst/>
              <a:rect l="l" t="t" r="r" b="b"/>
              <a:pathLst>
                <a:path w="45212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3987292" y="0"/>
                  </a:lnTo>
                  <a:lnTo>
                    <a:pt x="4035849" y="2179"/>
                  </a:lnTo>
                  <a:lnTo>
                    <a:pt x="4083184" y="8592"/>
                  </a:lnTo>
                  <a:lnTo>
                    <a:pt x="4129108" y="19050"/>
                  </a:lnTo>
                  <a:lnTo>
                    <a:pt x="4173433" y="33364"/>
                  </a:lnTo>
                  <a:lnTo>
                    <a:pt x="4215970" y="51348"/>
                  </a:lnTo>
                  <a:lnTo>
                    <a:pt x="4256531" y="72813"/>
                  </a:lnTo>
                  <a:lnTo>
                    <a:pt x="4294929" y="97570"/>
                  </a:lnTo>
                  <a:lnTo>
                    <a:pt x="4330975" y="125432"/>
                  </a:lnTo>
                  <a:lnTo>
                    <a:pt x="4364481" y="156210"/>
                  </a:lnTo>
                  <a:lnTo>
                    <a:pt x="4395259" y="189716"/>
                  </a:lnTo>
                  <a:lnTo>
                    <a:pt x="4423121" y="225762"/>
                  </a:lnTo>
                  <a:lnTo>
                    <a:pt x="4447878" y="264160"/>
                  </a:lnTo>
                  <a:lnTo>
                    <a:pt x="4469343" y="304721"/>
                  </a:lnTo>
                  <a:lnTo>
                    <a:pt x="4487327" y="347258"/>
                  </a:lnTo>
                  <a:lnTo>
                    <a:pt x="4501641" y="391583"/>
                  </a:lnTo>
                  <a:lnTo>
                    <a:pt x="4512099" y="437507"/>
                  </a:lnTo>
                  <a:lnTo>
                    <a:pt x="4518512" y="484842"/>
                  </a:lnTo>
                  <a:lnTo>
                    <a:pt x="4520692" y="533400"/>
                  </a:lnTo>
                  <a:lnTo>
                    <a:pt x="4518512" y="581957"/>
                  </a:lnTo>
                  <a:lnTo>
                    <a:pt x="4512099" y="629292"/>
                  </a:lnTo>
                  <a:lnTo>
                    <a:pt x="4501642" y="675216"/>
                  </a:lnTo>
                  <a:lnTo>
                    <a:pt x="4487327" y="719541"/>
                  </a:lnTo>
                  <a:lnTo>
                    <a:pt x="4469343" y="762078"/>
                  </a:lnTo>
                  <a:lnTo>
                    <a:pt x="4447878" y="802639"/>
                  </a:lnTo>
                  <a:lnTo>
                    <a:pt x="4423121" y="841037"/>
                  </a:lnTo>
                  <a:lnTo>
                    <a:pt x="4395259" y="877083"/>
                  </a:lnTo>
                  <a:lnTo>
                    <a:pt x="4364482" y="910589"/>
                  </a:lnTo>
                  <a:lnTo>
                    <a:pt x="4330975" y="941367"/>
                  </a:lnTo>
                  <a:lnTo>
                    <a:pt x="4294929" y="969229"/>
                  </a:lnTo>
                  <a:lnTo>
                    <a:pt x="4256532" y="993986"/>
                  </a:lnTo>
                  <a:lnTo>
                    <a:pt x="4215970" y="1015451"/>
                  </a:lnTo>
                  <a:lnTo>
                    <a:pt x="4173433" y="1033435"/>
                  </a:lnTo>
                  <a:lnTo>
                    <a:pt x="4129108" y="1047749"/>
                  </a:lnTo>
                  <a:lnTo>
                    <a:pt x="4083184" y="1058207"/>
                  </a:lnTo>
                  <a:lnTo>
                    <a:pt x="4035849" y="1064620"/>
                  </a:lnTo>
                  <a:lnTo>
                    <a:pt x="3987292" y="1066800"/>
                  </a:lnTo>
                  <a:lnTo>
                    <a:pt x="533400" y="1066800"/>
                  </a:lnTo>
                  <a:lnTo>
                    <a:pt x="484842" y="1064619"/>
                  </a:lnTo>
                  <a:lnTo>
                    <a:pt x="437507" y="1058203"/>
                  </a:lnTo>
                  <a:lnTo>
                    <a:pt x="391583" y="1047741"/>
                  </a:lnTo>
                  <a:lnTo>
                    <a:pt x="347258" y="1033420"/>
                  </a:lnTo>
                  <a:lnTo>
                    <a:pt x="304721" y="1015430"/>
                  </a:lnTo>
                  <a:lnTo>
                    <a:pt x="264160" y="993958"/>
                  </a:lnTo>
                  <a:lnTo>
                    <a:pt x="225762" y="969194"/>
                  </a:lnTo>
                  <a:lnTo>
                    <a:pt x="189716" y="941326"/>
                  </a:lnTo>
                  <a:lnTo>
                    <a:pt x="156210" y="910542"/>
                  </a:lnTo>
                  <a:lnTo>
                    <a:pt x="125432" y="877031"/>
                  </a:lnTo>
                  <a:lnTo>
                    <a:pt x="97570" y="840982"/>
                  </a:lnTo>
                  <a:lnTo>
                    <a:pt x="72813" y="802583"/>
                  </a:lnTo>
                  <a:lnTo>
                    <a:pt x="51348" y="762023"/>
                  </a:lnTo>
                  <a:lnTo>
                    <a:pt x="33364" y="719490"/>
                  </a:lnTo>
                  <a:lnTo>
                    <a:pt x="19050" y="675172"/>
                  </a:lnTo>
                  <a:lnTo>
                    <a:pt x="8592" y="629259"/>
                  </a:lnTo>
                  <a:lnTo>
                    <a:pt x="2179" y="581939"/>
                  </a:lnTo>
                  <a:lnTo>
                    <a:pt x="0" y="533400"/>
                  </a:lnTo>
                  <a:close/>
                </a:path>
              </a:pathLst>
            </a:custGeom>
            <a:ln w="19049">
              <a:solidFill>
                <a:srgbClr val="3952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3795629" y="3907358"/>
            <a:ext cx="2683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5" dirty="0">
                <a:solidFill>
                  <a:srgbClr val="8E030D"/>
                </a:solidFill>
                <a:latin typeface="Arial"/>
                <a:cs typeface="Arial"/>
              </a:rPr>
              <a:t>Seguro</a:t>
            </a:r>
            <a:r>
              <a:rPr sz="2800" b="1" spc="-9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800" b="1" spc="-17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800" b="1" spc="-55" dirty="0">
                <a:solidFill>
                  <a:srgbClr val="8E030D"/>
                </a:solidFill>
                <a:latin typeface="Arial"/>
                <a:cs typeface="Arial"/>
              </a:rPr>
              <a:t>Salud</a:t>
            </a:r>
            <a:endParaRPr sz="2800" dirty="0">
              <a:solidFill>
                <a:srgbClr val="8E030D"/>
              </a:solidFill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391275" y="3686175"/>
            <a:ext cx="4551045" cy="1085850"/>
            <a:chOff x="6391275" y="3686175"/>
            <a:chExt cx="4551045" cy="1085850"/>
          </a:xfrm>
        </p:grpSpPr>
        <p:sp>
          <p:nvSpPr>
            <p:cNvPr id="39" name="object 39"/>
            <p:cNvSpPr/>
            <p:nvPr/>
          </p:nvSpPr>
          <p:spPr>
            <a:xfrm>
              <a:off x="6400800" y="3695700"/>
              <a:ext cx="4531995" cy="1066800"/>
            </a:xfrm>
            <a:custGeom>
              <a:avLst/>
              <a:gdLst/>
              <a:ahLst/>
              <a:cxnLst/>
              <a:rect l="l" t="t" r="r" b="b"/>
              <a:pathLst>
                <a:path w="4531995" h="1066800">
                  <a:moveTo>
                    <a:pt x="3998214" y="0"/>
                  </a:moveTo>
                  <a:lnTo>
                    <a:pt x="533400" y="0"/>
                  </a:lnTo>
                  <a:lnTo>
                    <a:pt x="484842" y="2179"/>
                  </a:lnTo>
                  <a:lnTo>
                    <a:pt x="437507" y="8592"/>
                  </a:lnTo>
                  <a:lnTo>
                    <a:pt x="391583" y="19050"/>
                  </a:lnTo>
                  <a:lnTo>
                    <a:pt x="347258" y="33364"/>
                  </a:lnTo>
                  <a:lnTo>
                    <a:pt x="304721" y="51348"/>
                  </a:lnTo>
                  <a:lnTo>
                    <a:pt x="264160" y="72813"/>
                  </a:lnTo>
                  <a:lnTo>
                    <a:pt x="225762" y="97570"/>
                  </a:lnTo>
                  <a:lnTo>
                    <a:pt x="189716" y="125432"/>
                  </a:lnTo>
                  <a:lnTo>
                    <a:pt x="156210" y="156210"/>
                  </a:lnTo>
                  <a:lnTo>
                    <a:pt x="125432" y="189716"/>
                  </a:lnTo>
                  <a:lnTo>
                    <a:pt x="97570" y="225762"/>
                  </a:lnTo>
                  <a:lnTo>
                    <a:pt x="72813" y="264160"/>
                  </a:lnTo>
                  <a:lnTo>
                    <a:pt x="51348" y="304721"/>
                  </a:lnTo>
                  <a:lnTo>
                    <a:pt x="33364" y="347258"/>
                  </a:lnTo>
                  <a:lnTo>
                    <a:pt x="19050" y="391583"/>
                  </a:lnTo>
                  <a:lnTo>
                    <a:pt x="8592" y="437507"/>
                  </a:lnTo>
                  <a:lnTo>
                    <a:pt x="2179" y="484842"/>
                  </a:lnTo>
                  <a:lnTo>
                    <a:pt x="0" y="533400"/>
                  </a:lnTo>
                  <a:lnTo>
                    <a:pt x="2179" y="581957"/>
                  </a:lnTo>
                  <a:lnTo>
                    <a:pt x="8592" y="629292"/>
                  </a:lnTo>
                  <a:lnTo>
                    <a:pt x="19050" y="675216"/>
                  </a:lnTo>
                  <a:lnTo>
                    <a:pt x="33364" y="719541"/>
                  </a:lnTo>
                  <a:lnTo>
                    <a:pt x="51348" y="762078"/>
                  </a:lnTo>
                  <a:lnTo>
                    <a:pt x="72813" y="802640"/>
                  </a:lnTo>
                  <a:lnTo>
                    <a:pt x="97570" y="841037"/>
                  </a:lnTo>
                  <a:lnTo>
                    <a:pt x="125432" y="877083"/>
                  </a:lnTo>
                  <a:lnTo>
                    <a:pt x="156210" y="910590"/>
                  </a:lnTo>
                  <a:lnTo>
                    <a:pt x="189716" y="941367"/>
                  </a:lnTo>
                  <a:lnTo>
                    <a:pt x="225762" y="969229"/>
                  </a:lnTo>
                  <a:lnTo>
                    <a:pt x="264160" y="993986"/>
                  </a:lnTo>
                  <a:lnTo>
                    <a:pt x="304721" y="1015451"/>
                  </a:lnTo>
                  <a:lnTo>
                    <a:pt x="347258" y="1033435"/>
                  </a:lnTo>
                  <a:lnTo>
                    <a:pt x="391583" y="1047750"/>
                  </a:lnTo>
                  <a:lnTo>
                    <a:pt x="437507" y="1058207"/>
                  </a:lnTo>
                  <a:lnTo>
                    <a:pt x="484842" y="1064620"/>
                  </a:lnTo>
                  <a:lnTo>
                    <a:pt x="533400" y="1066800"/>
                  </a:lnTo>
                  <a:lnTo>
                    <a:pt x="3998214" y="1066800"/>
                  </a:lnTo>
                  <a:lnTo>
                    <a:pt x="4046771" y="1064620"/>
                  </a:lnTo>
                  <a:lnTo>
                    <a:pt x="4094106" y="1058207"/>
                  </a:lnTo>
                  <a:lnTo>
                    <a:pt x="4140030" y="1047750"/>
                  </a:lnTo>
                  <a:lnTo>
                    <a:pt x="4184355" y="1033435"/>
                  </a:lnTo>
                  <a:lnTo>
                    <a:pt x="4226892" y="1015451"/>
                  </a:lnTo>
                  <a:lnTo>
                    <a:pt x="4267453" y="993986"/>
                  </a:lnTo>
                  <a:lnTo>
                    <a:pt x="4305851" y="969229"/>
                  </a:lnTo>
                  <a:lnTo>
                    <a:pt x="4341897" y="941367"/>
                  </a:lnTo>
                  <a:lnTo>
                    <a:pt x="4375403" y="910590"/>
                  </a:lnTo>
                  <a:lnTo>
                    <a:pt x="4406181" y="877083"/>
                  </a:lnTo>
                  <a:lnTo>
                    <a:pt x="4434043" y="841037"/>
                  </a:lnTo>
                  <a:lnTo>
                    <a:pt x="4458800" y="802640"/>
                  </a:lnTo>
                  <a:lnTo>
                    <a:pt x="4480265" y="762078"/>
                  </a:lnTo>
                  <a:lnTo>
                    <a:pt x="4498249" y="719541"/>
                  </a:lnTo>
                  <a:lnTo>
                    <a:pt x="4512564" y="675216"/>
                  </a:lnTo>
                  <a:lnTo>
                    <a:pt x="4523021" y="629292"/>
                  </a:lnTo>
                  <a:lnTo>
                    <a:pt x="4529434" y="581957"/>
                  </a:lnTo>
                  <a:lnTo>
                    <a:pt x="4531614" y="533400"/>
                  </a:lnTo>
                  <a:lnTo>
                    <a:pt x="4529434" y="484842"/>
                  </a:lnTo>
                  <a:lnTo>
                    <a:pt x="4523021" y="437507"/>
                  </a:lnTo>
                  <a:lnTo>
                    <a:pt x="4512564" y="391583"/>
                  </a:lnTo>
                  <a:lnTo>
                    <a:pt x="4498249" y="347258"/>
                  </a:lnTo>
                  <a:lnTo>
                    <a:pt x="4480265" y="304721"/>
                  </a:lnTo>
                  <a:lnTo>
                    <a:pt x="4458800" y="264160"/>
                  </a:lnTo>
                  <a:lnTo>
                    <a:pt x="4434043" y="225762"/>
                  </a:lnTo>
                  <a:lnTo>
                    <a:pt x="4406181" y="189716"/>
                  </a:lnTo>
                  <a:lnTo>
                    <a:pt x="4375404" y="156210"/>
                  </a:lnTo>
                  <a:lnTo>
                    <a:pt x="4341897" y="125432"/>
                  </a:lnTo>
                  <a:lnTo>
                    <a:pt x="4305851" y="97570"/>
                  </a:lnTo>
                  <a:lnTo>
                    <a:pt x="4267454" y="72813"/>
                  </a:lnTo>
                  <a:lnTo>
                    <a:pt x="4226892" y="51348"/>
                  </a:lnTo>
                  <a:lnTo>
                    <a:pt x="4184355" y="33364"/>
                  </a:lnTo>
                  <a:lnTo>
                    <a:pt x="4140030" y="19050"/>
                  </a:lnTo>
                  <a:lnTo>
                    <a:pt x="4094106" y="8592"/>
                  </a:lnTo>
                  <a:lnTo>
                    <a:pt x="4046771" y="2179"/>
                  </a:lnTo>
                  <a:lnTo>
                    <a:pt x="399821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400800" y="3695700"/>
              <a:ext cx="4531995" cy="1066800"/>
            </a:xfrm>
            <a:custGeom>
              <a:avLst/>
              <a:gdLst/>
              <a:ahLst/>
              <a:cxnLst/>
              <a:rect l="l" t="t" r="r" b="b"/>
              <a:pathLst>
                <a:path w="4531995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2" y="437507"/>
                  </a:lnTo>
                  <a:lnTo>
                    <a:pt x="19050" y="391583"/>
                  </a:lnTo>
                  <a:lnTo>
                    <a:pt x="33364" y="347258"/>
                  </a:lnTo>
                  <a:lnTo>
                    <a:pt x="51348" y="304721"/>
                  </a:lnTo>
                  <a:lnTo>
                    <a:pt x="72813" y="264160"/>
                  </a:lnTo>
                  <a:lnTo>
                    <a:pt x="97570" y="225762"/>
                  </a:lnTo>
                  <a:lnTo>
                    <a:pt x="125432" y="189716"/>
                  </a:lnTo>
                  <a:lnTo>
                    <a:pt x="156210" y="156210"/>
                  </a:lnTo>
                  <a:lnTo>
                    <a:pt x="189716" y="125432"/>
                  </a:lnTo>
                  <a:lnTo>
                    <a:pt x="225762" y="97570"/>
                  </a:lnTo>
                  <a:lnTo>
                    <a:pt x="264160" y="72813"/>
                  </a:lnTo>
                  <a:lnTo>
                    <a:pt x="304721" y="51348"/>
                  </a:lnTo>
                  <a:lnTo>
                    <a:pt x="347258" y="33364"/>
                  </a:lnTo>
                  <a:lnTo>
                    <a:pt x="391583" y="19050"/>
                  </a:lnTo>
                  <a:lnTo>
                    <a:pt x="437507" y="8592"/>
                  </a:lnTo>
                  <a:lnTo>
                    <a:pt x="484842" y="2179"/>
                  </a:lnTo>
                  <a:lnTo>
                    <a:pt x="533400" y="0"/>
                  </a:lnTo>
                  <a:lnTo>
                    <a:pt x="3998214" y="0"/>
                  </a:lnTo>
                  <a:lnTo>
                    <a:pt x="4046771" y="2179"/>
                  </a:lnTo>
                  <a:lnTo>
                    <a:pt x="4094106" y="8592"/>
                  </a:lnTo>
                  <a:lnTo>
                    <a:pt x="4140030" y="19050"/>
                  </a:lnTo>
                  <a:lnTo>
                    <a:pt x="4184355" y="33364"/>
                  </a:lnTo>
                  <a:lnTo>
                    <a:pt x="4226892" y="51348"/>
                  </a:lnTo>
                  <a:lnTo>
                    <a:pt x="4267454" y="72813"/>
                  </a:lnTo>
                  <a:lnTo>
                    <a:pt x="4305851" y="97570"/>
                  </a:lnTo>
                  <a:lnTo>
                    <a:pt x="4341897" y="125432"/>
                  </a:lnTo>
                  <a:lnTo>
                    <a:pt x="4375404" y="156210"/>
                  </a:lnTo>
                  <a:lnTo>
                    <a:pt x="4406181" y="189716"/>
                  </a:lnTo>
                  <a:lnTo>
                    <a:pt x="4434043" y="225762"/>
                  </a:lnTo>
                  <a:lnTo>
                    <a:pt x="4458800" y="264160"/>
                  </a:lnTo>
                  <a:lnTo>
                    <a:pt x="4480265" y="304721"/>
                  </a:lnTo>
                  <a:lnTo>
                    <a:pt x="4498249" y="347258"/>
                  </a:lnTo>
                  <a:lnTo>
                    <a:pt x="4512564" y="391583"/>
                  </a:lnTo>
                  <a:lnTo>
                    <a:pt x="4523021" y="437507"/>
                  </a:lnTo>
                  <a:lnTo>
                    <a:pt x="4529434" y="484842"/>
                  </a:lnTo>
                  <a:lnTo>
                    <a:pt x="4531614" y="533400"/>
                  </a:lnTo>
                  <a:lnTo>
                    <a:pt x="4529434" y="581957"/>
                  </a:lnTo>
                  <a:lnTo>
                    <a:pt x="4523021" y="629292"/>
                  </a:lnTo>
                  <a:lnTo>
                    <a:pt x="4512564" y="675216"/>
                  </a:lnTo>
                  <a:lnTo>
                    <a:pt x="4498249" y="719541"/>
                  </a:lnTo>
                  <a:lnTo>
                    <a:pt x="4480265" y="762078"/>
                  </a:lnTo>
                  <a:lnTo>
                    <a:pt x="4458800" y="802639"/>
                  </a:lnTo>
                  <a:lnTo>
                    <a:pt x="4434043" y="841037"/>
                  </a:lnTo>
                  <a:lnTo>
                    <a:pt x="4406181" y="877083"/>
                  </a:lnTo>
                  <a:lnTo>
                    <a:pt x="4375403" y="910589"/>
                  </a:lnTo>
                  <a:lnTo>
                    <a:pt x="4341897" y="941367"/>
                  </a:lnTo>
                  <a:lnTo>
                    <a:pt x="4305851" y="969229"/>
                  </a:lnTo>
                  <a:lnTo>
                    <a:pt x="4267453" y="993986"/>
                  </a:lnTo>
                  <a:lnTo>
                    <a:pt x="4226892" y="1015451"/>
                  </a:lnTo>
                  <a:lnTo>
                    <a:pt x="4184355" y="1033435"/>
                  </a:lnTo>
                  <a:lnTo>
                    <a:pt x="4140030" y="1047749"/>
                  </a:lnTo>
                  <a:lnTo>
                    <a:pt x="4094106" y="1058207"/>
                  </a:lnTo>
                  <a:lnTo>
                    <a:pt x="4046771" y="1064620"/>
                  </a:lnTo>
                  <a:lnTo>
                    <a:pt x="3998214" y="1066800"/>
                  </a:lnTo>
                  <a:lnTo>
                    <a:pt x="533400" y="1066800"/>
                  </a:lnTo>
                  <a:lnTo>
                    <a:pt x="484842" y="1064620"/>
                  </a:lnTo>
                  <a:lnTo>
                    <a:pt x="437507" y="1058207"/>
                  </a:lnTo>
                  <a:lnTo>
                    <a:pt x="391583" y="1047750"/>
                  </a:lnTo>
                  <a:lnTo>
                    <a:pt x="347258" y="1033435"/>
                  </a:lnTo>
                  <a:lnTo>
                    <a:pt x="304721" y="1015451"/>
                  </a:lnTo>
                  <a:lnTo>
                    <a:pt x="264160" y="993986"/>
                  </a:lnTo>
                  <a:lnTo>
                    <a:pt x="225762" y="969229"/>
                  </a:lnTo>
                  <a:lnTo>
                    <a:pt x="189716" y="941367"/>
                  </a:lnTo>
                  <a:lnTo>
                    <a:pt x="156210" y="910590"/>
                  </a:lnTo>
                  <a:lnTo>
                    <a:pt x="125432" y="877083"/>
                  </a:lnTo>
                  <a:lnTo>
                    <a:pt x="97570" y="841037"/>
                  </a:lnTo>
                  <a:lnTo>
                    <a:pt x="72813" y="802640"/>
                  </a:lnTo>
                  <a:lnTo>
                    <a:pt x="51348" y="762078"/>
                  </a:lnTo>
                  <a:lnTo>
                    <a:pt x="33364" y="719541"/>
                  </a:lnTo>
                  <a:lnTo>
                    <a:pt x="19050" y="675216"/>
                  </a:lnTo>
                  <a:lnTo>
                    <a:pt x="8592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9050">
              <a:solidFill>
                <a:srgbClr val="39526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997700" y="3781171"/>
            <a:ext cx="333565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3115" marR="5080" indent="-781050">
              <a:lnSpc>
                <a:spcPct val="100000"/>
              </a:lnSpc>
              <a:spcBef>
                <a:spcPts val="95"/>
              </a:spcBef>
            </a:pPr>
            <a:r>
              <a:rPr sz="2800" b="1" spc="-90" dirty="0">
                <a:solidFill>
                  <a:srgbClr val="8E030D"/>
                </a:solidFill>
                <a:latin typeface="Arial"/>
                <a:cs typeface="Arial"/>
              </a:rPr>
              <a:t>Sistema</a:t>
            </a:r>
            <a:r>
              <a:rPr sz="2800" b="1" spc="-10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800" b="1" spc="-1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800" b="1" spc="-90" dirty="0">
                <a:solidFill>
                  <a:srgbClr val="8E030D"/>
                </a:solidFill>
                <a:latin typeface="Arial"/>
                <a:cs typeface="Arial"/>
              </a:rPr>
              <a:t>Medicina </a:t>
            </a:r>
            <a:r>
              <a:rPr sz="2800" b="1" spc="-10" dirty="0">
                <a:solidFill>
                  <a:srgbClr val="8E030D"/>
                </a:solidFill>
                <a:latin typeface="Arial"/>
                <a:cs typeface="Arial"/>
              </a:rPr>
              <a:t>Prepagada</a:t>
            </a:r>
            <a:endParaRPr sz="2800" dirty="0">
              <a:solidFill>
                <a:srgbClr val="8E030D"/>
              </a:solidFill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18288000" cy="1510030"/>
          </a:xfrm>
          <a:custGeom>
            <a:avLst/>
            <a:gdLst/>
            <a:ahLst/>
            <a:cxnLst/>
            <a:rect l="l" t="t" r="r" b="b"/>
            <a:pathLst>
              <a:path w="18288000" h="1510030">
                <a:moveTo>
                  <a:pt x="0" y="1509776"/>
                </a:moveTo>
                <a:lnTo>
                  <a:pt x="18288000" y="1509776"/>
                </a:lnTo>
                <a:lnTo>
                  <a:pt x="18288000" y="0"/>
                </a:lnTo>
                <a:lnTo>
                  <a:pt x="0" y="0"/>
                </a:lnTo>
                <a:lnTo>
                  <a:pt x="0" y="1509776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2196464" y="181432"/>
            <a:ext cx="13588365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0420" marR="5080" indent="-4618355">
              <a:lnSpc>
                <a:spcPct val="100000"/>
              </a:lnSpc>
              <a:spcBef>
                <a:spcPts val="95"/>
              </a:spcBef>
            </a:pPr>
            <a:r>
              <a:rPr sz="4000" spc="-140" dirty="0"/>
              <a:t>Diferencias </a:t>
            </a:r>
            <a:r>
              <a:rPr sz="4000" spc="-110" dirty="0"/>
              <a:t>entre</a:t>
            </a:r>
            <a:r>
              <a:rPr sz="4000" spc="-170" dirty="0"/>
              <a:t> </a:t>
            </a:r>
            <a:r>
              <a:rPr sz="4000" spc="-114" dirty="0"/>
              <a:t>entre</a:t>
            </a:r>
            <a:r>
              <a:rPr sz="4000" spc="-160" dirty="0"/>
              <a:t> </a:t>
            </a:r>
            <a:r>
              <a:rPr sz="4000" dirty="0"/>
              <a:t>el</a:t>
            </a:r>
            <a:r>
              <a:rPr sz="4000" spc="-195" dirty="0"/>
              <a:t> </a:t>
            </a:r>
            <a:r>
              <a:rPr sz="4000" spc="-120" dirty="0"/>
              <a:t>Sistema</a:t>
            </a:r>
            <a:r>
              <a:rPr sz="4000" spc="-155" dirty="0"/>
              <a:t> </a:t>
            </a:r>
            <a:r>
              <a:rPr sz="4000" dirty="0"/>
              <a:t>de</a:t>
            </a:r>
            <a:r>
              <a:rPr sz="4000" spc="-125" dirty="0"/>
              <a:t> </a:t>
            </a:r>
            <a:r>
              <a:rPr sz="4000" spc="-140" dirty="0"/>
              <a:t>Medicina </a:t>
            </a:r>
            <a:r>
              <a:rPr sz="4000" spc="-95" dirty="0"/>
              <a:t>Prepagada</a:t>
            </a:r>
            <a:r>
              <a:rPr sz="4000" spc="-155" dirty="0"/>
              <a:t> </a:t>
            </a:r>
            <a:r>
              <a:rPr sz="4000" spc="-50" dirty="0"/>
              <a:t>y </a:t>
            </a:r>
            <a:r>
              <a:rPr sz="4000" dirty="0"/>
              <a:t>el</a:t>
            </a:r>
            <a:r>
              <a:rPr sz="4000" spc="-260" dirty="0"/>
              <a:t> </a:t>
            </a:r>
            <a:r>
              <a:rPr sz="4000" spc="-120" dirty="0"/>
              <a:t>Seguro</a:t>
            </a:r>
            <a:r>
              <a:rPr sz="4000" spc="-160" dirty="0"/>
              <a:t> </a:t>
            </a:r>
            <a:r>
              <a:rPr sz="4000" dirty="0"/>
              <a:t>de</a:t>
            </a:r>
            <a:r>
              <a:rPr sz="4000" spc="-210" dirty="0"/>
              <a:t> </a:t>
            </a:r>
            <a:r>
              <a:rPr sz="4000" spc="-10" dirty="0"/>
              <a:t>Salud</a:t>
            </a:r>
            <a:endParaRPr sz="4000"/>
          </a:p>
        </p:txBody>
      </p:sp>
      <p:pic>
        <p:nvPicPr>
          <p:cNvPr id="44" name="object 4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97410" y="9395944"/>
            <a:ext cx="829973" cy="751098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30992" y="1792732"/>
            <a:ext cx="2055368" cy="2055368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7367" y="2228873"/>
            <a:ext cx="2325113" cy="216476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71490" y="-21850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9934" y="1425189"/>
            <a:ext cx="11958066" cy="886180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400" y="1992717"/>
            <a:ext cx="9785349" cy="35214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s-ES" sz="4800" spc="-20" dirty="0">
                <a:solidFill>
                  <a:srgbClr val="12396C"/>
                </a:solidFill>
              </a:rPr>
              <a:t>¿</a:t>
            </a:r>
            <a:r>
              <a:rPr lang="es-ES" sz="4800" b="1" spc="-45" dirty="0">
                <a:solidFill>
                  <a:srgbClr val="12396C"/>
                </a:solidFill>
                <a:latin typeface="Arial"/>
                <a:cs typeface="Arial"/>
              </a:rPr>
              <a:t>Qué es el Contrato de Medicina Prepagada?</a:t>
            </a:r>
            <a:br>
              <a:rPr lang="es-ES" sz="3600" b="1" spc="-45" dirty="0">
                <a:solidFill>
                  <a:srgbClr val="12396C"/>
                </a:solidFill>
                <a:latin typeface="Arial"/>
                <a:cs typeface="Arial"/>
              </a:rPr>
            </a:br>
            <a:br>
              <a:rPr lang="es-ES" sz="3600" b="1" spc="-45" dirty="0">
                <a:solidFill>
                  <a:srgbClr val="12396C"/>
                </a:solidFill>
                <a:latin typeface="Arial"/>
                <a:cs typeface="Arial"/>
              </a:rPr>
            </a:br>
            <a:br>
              <a:rPr lang="es-ES" sz="4800" dirty="0">
                <a:latin typeface="Arial"/>
                <a:cs typeface="Arial"/>
              </a:rPr>
            </a:br>
            <a:endParaRPr sz="4800" dirty="0"/>
          </a:p>
        </p:txBody>
      </p:sp>
      <p:sp>
        <p:nvSpPr>
          <p:cNvPr id="73" name="object 73"/>
          <p:cNvSpPr txBox="1"/>
          <p:nvPr/>
        </p:nvSpPr>
        <p:spPr>
          <a:xfrm>
            <a:off x="457200" y="3848843"/>
            <a:ext cx="9861550" cy="4644285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93980" marR="5080" algn="just">
              <a:lnSpc>
                <a:spcPct val="127000"/>
              </a:lnSpc>
              <a:spcBef>
                <a:spcPts val="1580"/>
              </a:spcBef>
            </a:pPr>
            <a:r>
              <a:rPr sz="3000" b="1" i="1" dirty="0">
                <a:solidFill>
                  <a:srgbClr val="39526B"/>
                </a:solidFill>
                <a:latin typeface="Arial"/>
                <a:cs typeface="Arial"/>
              </a:rPr>
              <a:t>Es aquel mediante el cual la empresa de medicina prepagada se compromete con una persona natural, denominada usuario o afiliado, a gestionar la atención médica y la prestación, directa o indirecta, de servicios médico-asistenciales relacionados con la atención y tratamiento de su salud mediante el cobro periódico por anticipado de una cuota, previamente establecida y pagada por el contratante.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326645" y="9209060"/>
            <a:ext cx="9607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sz="20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sz="20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sz="20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sz="2000" b="1" spc="-4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sz="20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sz="20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sz="20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sz="2000" b="1" spc="-1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sz="20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A10D1F"/>
                </a:solidFill>
                <a:latin typeface="Arial"/>
                <a:cs typeface="Arial"/>
              </a:rPr>
              <a:t>133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0" y="0"/>
            <a:ext cx="9372600" cy="1566545"/>
          </a:xfrm>
          <a:custGeom>
            <a:avLst/>
            <a:gdLst/>
            <a:ahLst/>
            <a:cxnLst/>
            <a:rect l="l" t="t" r="r" b="b"/>
            <a:pathLst>
              <a:path w="9372600" h="1566545">
                <a:moveTo>
                  <a:pt x="9372599" y="0"/>
                </a:moveTo>
                <a:lnTo>
                  <a:pt x="0" y="0"/>
                </a:lnTo>
                <a:lnTo>
                  <a:pt x="0" y="980586"/>
                </a:lnTo>
                <a:lnTo>
                  <a:pt x="1168603" y="1566036"/>
                </a:lnTo>
                <a:lnTo>
                  <a:pt x="6246749" y="1566036"/>
                </a:lnTo>
                <a:lnTo>
                  <a:pt x="9372599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16514700" y="-15"/>
            <a:ext cx="1773555" cy="2085975"/>
            <a:chOff x="16514700" y="-15"/>
            <a:chExt cx="1773555" cy="2085975"/>
          </a:xfrm>
        </p:grpSpPr>
        <p:sp>
          <p:nvSpPr>
            <p:cNvPr id="92" name="object 92"/>
            <p:cNvSpPr/>
            <p:nvPr/>
          </p:nvSpPr>
          <p:spPr>
            <a:xfrm>
              <a:off x="16514700" y="-15"/>
              <a:ext cx="1773555" cy="2085975"/>
            </a:xfrm>
            <a:custGeom>
              <a:avLst/>
              <a:gdLst/>
              <a:ahLst/>
              <a:cxnLst/>
              <a:rect l="l" t="t" r="r" b="b"/>
              <a:pathLst>
                <a:path w="1773555" h="2085975">
                  <a:moveTo>
                    <a:pt x="187876" y="1377395"/>
                  </a:moveTo>
                  <a:lnTo>
                    <a:pt x="212976" y="1419495"/>
                  </a:lnTo>
                  <a:lnTo>
                    <a:pt x="239279" y="1460417"/>
                  </a:lnTo>
                  <a:lnTo>
                    <a:pt x="266758" y="1500144"/>
                  </a:lnTo>
                  <a:lnTo>
                    <a:pt x="295374" y="1538667"/>
                  </a:lnTo>
                  <a:lnTo>
                    <a:pt x="325090" y="1575974"/>
                  </a:lnTo>
                  <a:lnTo>
                    <a:pt x="355869" y="1612055"/>
                  </a:lnTo>
                  <a:lnTo>
                    <a:pt x="387674" y="1646901"/>
                  </a:lnTo>
                  <a:lnTo>
                    <a:pt x="420467" y="1680499"/>
                  </a:lnTo>
                  <a:lnTo>
                    <a:pt x="454211" y="1712841"/>
                  </a:lnTo>
                  <a:lnTo>
                    <a:pt x="488868" y="1743914"/>
                  </a:lnTo>
                  <a:lnTo>
                    <a:pt x="524401" y="1773710"/>
                  </a:lnTo>
                  <a:lnTo>
                    <a:pt x="560773" y="1802217"/>
                  </a:lnTo>
                  <a:lnTo>
                    <a:pt x="597947" y="1829424"/>
                  </a:lnTo>
                  <a:lnTo>
                    <a:pt x="635884" y="1855322"/>
                  </a:lnTo>
                  <a:lnTo>
                    <a:pt x="674548" y="1879900"/>
                  </a:lnTo>
                  <a:lnTo>
                    <a:pt x="713902" y="1903146"/>
                  </a:lnTo>
                  <a:lnTo>
                    <a:pt x="753907" y="1925052"/>
                  </a:lnTo>
                  <a:lnTo>
                    <a:pt x="794527" y="1945606"/>
                  </a:lnTo>
                  <a:lnTo>
                    <a:pt x="835724" y="1964798"/>
                  </a:lnTo>
                  <a:lnTo>
                    <a:pt x="877461" y="1982617"/>
                  </a:lnTo>
                  <a:lnTo>
                    <a:pt x="919701" y="1999053"/>
                  </a:lnTo>
                  <a:lnTo>
                    <a:pt x="962405" y="2014095"/>
                  </a:lnTo>
                  <a:lnTo>
                    <a:pt x="1005538" y="2027733"/>
                  </a:lnTo>
                  <a:lnTo>
                    <a:pt x="1049061" y="2039957"/>
                  </a:lnTo>
                  <a:lnTo>
                    <a:pt x="1092937" y="2050755"/>
                  </a:lnTo>
                  <a:lnTo>
                    <a:pt x="1137128" y="2060118"/>
                  </a:lnTo>
                  <a:lnTo>
                    <a:pt x="1181598" y="2068034"/>
                  </a:lnTo>
                  <a:lnTo>
                    <a:pt x="1226309" y="2074494"/>
                  </a:lnTo>
                  <a:lnTo>
                    <a:pt x="1271223" y="2079487"/>
                  </a:lnTo>
                  <a:lnTo>
                    <a:pt x="1316304" y="2083002"/>
                  </a:lnTo>
                  <a:lnTo>
                    <a:pt x="1361513" y="2085029"/>
                  </a:lnTo>
                  <a:lnTo>
                    <a:pt x="1406814" y="2085557"/>
                  </a:lnTo>
                  <a:lnTo>
                    <a:pt x="1452170" y="2084576"/>
                  </a:lnTo>
                  <a:lnTo>
                    <a:pt x="1497542" y="2082075"/>
                  </a:lnTo>
                  <a:lnTo>
                    <a:pt x="1542893" y="2078045"/>
                  </a:lnTo>
                  <a:lnTo>
                    <a:pt x="1588186" y="2072473"/>
                  </a:lnTo>
                  <a:lnTo>
                    <a:pt x="1633385" y="2065351"/>
                  </a:lnTo>
                  <a:lnTo>
                    <a:pt x="1678450" y="2056667"/>
                  </a:lnTo>
                  <a:lnTo>
                    <a:pt x="1723346" y="2046411"/>
                  </a:lnTo>
                  <a:lnTo>
                    <a:pt x="1768034" y="2034572"/>
                  </a:lnTo>
                  <a:lnTo>
                    <a:pt x="1773308" y="1385578"/>
                  </a:lnTo>
                  <a:lnTo>
                    <a:pt x="1736850" y="1321974"/>
                  </a:lnTo>
                  <a:lnTo>
                    <a:pt x="1693867" y="1344692"/>
                  </a:lnTo>
                  <a:lnTo>
                    <a:pt x="1650025" y="1364142"/>
                  </a:lnTo>
                  <a:lnTo>
                    <a:pt x="1605470" y="1380366"/>
                  </a:lnTo>
                  <a:lnTo>
                    <a:pt x="1560347" y="1393404"/>
                  </a:lnTo>
                  <a:lnTo>
                    <a:pt x="1514801" y="1403298"/>
                  </a:lnTo>
                  <a:lnTo>
                    <a:pt x="1468977" y="1410088"/>
                  </a:lnTo>
                  <a:lnTo>
                    <a:pt x="1423020" y="1413815"/>
                  </a:lnTo>
                  <a:lnTo>
                    <a:pt x="1377076" y="1414521"/>
                  </a:lnTo>
                  <a:lnTo>
                    <a:pt x="1331289" y="1412245"/>
                  </a:lnTo>
                  <a:lnTo>
                    <a:pt x="1285805" y="1407029"/>
                  </a:lnTo>
                  <a:lnTo>
                    <a:pt x="1240768" y="1398913"/>
                  </a:lnTo>
                  <a:lnTo>
                    <a:pt x="1196324" y="1387940"/>
                  </a:lnTo>
                  <a:lnTo>
                    <a:pt x="1152618" y="1374148"/>
                  </a:lnTo>
                  <a:lnTo>
                    <a:pt x="1109795" y="1357580"/>
                  </a:lnTo>
                  <a:lnTo>
                    <a:pt x="1068000" y="1338276"/>
                  </a:lnTo>
                  <a:lnTo>
                    <a:pt x="1027379" y="1316278"/>
                  </a:lnTo>
                  <a:lnTo>
                    <a:pt x="988076" y="1291625"/>
                  </a:lnTo>
                  <a:lnTo>
                    <a:pt x="950236" y="1264359"/>
                  </a:lnTo>
                  <a:lnTo>
                    <a:pt x="914005" y="1234521"/>
                  </a:lnTo>
                  <a:lnTo>
                    <a:pt x="879528" y="1202151"/>
                  </a:lnTo>
                  <a:lnTo>
                    <a:pt x="846950" y="1167291"/>
                  </a:lnTo>
                  <a:lnTo>
                    <a:pt x="816416" y="1129981"/>
                  </a:lnTo>
                  <a:lnTo>
                    <a:pt x="788071" y="1090262"/>
                  </a:lnTo>
                  <a:lnTo>
                    <a:pt x="762060" y="1048176"/>
                  </a:lnTo>
                  <a:lnTo>
                    <a:pt x="167885" y="11595"/>
                  </a:lnTo>
                  <a:lnTo>
                    <a:pt x="149239" y="46977"/>
                  </a:lnTo>
                  <a:lnTo>
                    <a:pt x="129489" y="87654"/>
                  </a:lnTo>
                  <a:lnTo>
                    <a:pt x="111099" y="128934"/>
                  </a:lnTo>
                  <a:lnTo>
                    <a:pt x="94078" y="170780"/>
                  </a:lnTo>
                  <a:lnTo>
                    <a:pt x="78435" y="213155"/>
                  </a:lnTo>
                  <a:lnTo>
                    <a:pt x="64181" y="256020"/>
                  </a:lnTo>
                  <a:lnTo>
                    <a:pt x="51325" y="299338"/>
                  </a:lnTo>
                  <a:lnTo>
                    <a:pt x="39877" y="343072"/>
                  </a:lnTo>
                  <a:lnTo>
                    <a:pt x="29848" y="387184"/>
                  </a:lnTo>
                  <a:lnTo>
                    <a:pt x="21246" y="431637"/>
                  </a:lnTo>
                  <a:lnTo>
                    <a:pt x="14082" y="476393"/>
                  </a:lnTo>
                  <a:lnTo>
                    <a:pt x="8366" y="521414"/>
                  </a:lnTo>
                  <a:lnTo>
                    <a:pt x="4107" y="566663"/>
                  </a:lnTo>
                  <a:lnTo>
                    <a:pt x="1315" y="612102"/>
                  </a:lnTo>
                  <a:lnTo>
                    <a:pt x="0" y="657695"/>
                  </a:lnTo>
                  <a:lnTo>
                    <a:pt x="171" y="703402"/>
                  </a:lnTo>
                  <a:lnTo>
                    <a:pt x="1840" y="749188"/>
                  </a:lnTo>
                  <a:lnTo>
                    <a:pt x="5015" y="795013"/>
                  </a:lnTo>
                  <a:lnTo>
                    <a:pt x="9706" y="840842"/>
                  </a:lnTo>
                  <a:lnTo>
                    <a:pt x="15923" y="886635"/>
                  </a:lnTo>
                  <a:lnTo>
                    <a:pt x="23676" y="932356"/>
                  </a:lnTo>
                  <a:lnTo>
                    <a:pt x="32975" y="977967"/>
                  </a:lnTo>
                  <a:lnTo>
                    <a:pt x="43830" y="1023430"/>
                  </a:lnTo>
                  <a:lnTo>
                    <a:pt x="56250" y="1068709"/>
                  </a:lnTo>
                  <a:lnTo>
                    <a:pt x="70245" y="1113765"/>
                  </a:lnTo>
                  <a:lnTo>
                    <a:pt x="85825" y="1158560"/>
                  </a:lnTo>
                  <a:lnTo>
                    <a:pt x="103000" y="1203058"/>
                  </a:lnTo>
                  <a:lnTo>
                    <a:pt x="121780" y="1247221"/>
                  </a:lnTo>
                  <a:lnTo>
                    <a:pt x="142175" y="1291011"/>
                  </a:lnTo>
                  <a:lnTo>
                    <a:pt x="164194" y="1334391"/>
                  </a:lnTo>
                  <a:lnTo>
                    <a:pt x="187876" y="1377395"/>
                  </a:lnTo>
                  <a:close/>
                </a:path>
                <a:path w="1773555" h="2085975">
                  <a:moveTo>
                    <a:pt x="167885" y="11595"/>
                  </a:moveTo>
                  <a:lnTo>
                    <a:pt x="762060" y="1048176"/>
                  </a:lnTo>
                  <a:lnTo>
                    <a:pt x="738885" y="1004454"/>
                  </a:lnTo>
                  <a:lnTo>
                    <a:pt x="718934" y="959917"/>
                  </a:lnTo>
                  <a:lnTo>
                    <a:pt x="702169" y="914711"/>
                  </a:lnTo>
                  <a:lnTo>
                    <a:pt x="688552" y="868980"/>
                  </a:lnTo>
                  <a:lnTo>
                    <a:pt x="678045" y="822871"/>
                  </a:lnTo>
                  <a:lnTo>
                    <a:pt x="670609" y="776530"/>
                  </a:lnTo>
                  <a:lnTo>
                    <a:pt x="666206" y="730102"/>
                  </a:lnTo>
                  <a:lnTo>
                    <a:pt x="664799" y="683732"/>
                  </a:lnTo>
                  <a:lnTo>
                    <a:pt x="666349" y="637568"/>
                  </a:lnTo>
                  <a:lnTo>
                    <a:pt x="670817" y="591753"/>
                  </a:lnTo>
                  <a:lnTo>
                    <a:pt x="678166" y="546435"/>
                  </a:lnTo>
                  <a:lnTo>
                    <a:pt x="688358" y="501759"/>
                  </a:lnTo>
                  <a:lnTo>
                    <a:pt x="701354" y="457870"/>
                  </a:lnTo>
                  <a:lnTo>
                    <a:pt x="717117" y="414914"/>
                  </a:lnTo>
                  <a:lnTo>
                    <a:pt x="735607" y="373037"/>
                  </a:lnTo>
                  <a:lnTo>
                    <a:pt x="756788" y="332385"/>
                  </a:lnTo>
                  <a:lnTo>
                    <a:pt x="780620" y="293104"/>
                  </a:lnTo>
                  <a:lnTo>
                    <a:pt x="807066" y="255338"/>
                  </a:lnTo>
                  <a:lnTo>
                    <a:pt x="836087" y="219234"/>
                  </a:lnTo>
                  <a:lnTo>
                    <a:pt x="867645" y="184938"/>
                  </a:lnTo>
                  <a:lnTo>
                    <a:pt x="901703" y="152596"/>
                  </a:lnTo>
                  <a:lnTo>
                    <a:pt x="938221" y="122352"/>
                  </a:lnTo>
                  <a:lnTo>
                    <a:pt x="977163" y="94353"/>
                  </a:lnTo>
                  <a:lnTo>
                    <a:pt x="1018489" y="68744"/>
                  </a:lnTo>
                  <a:lnTo>
                    <a:pt x="979084" y="0"/>
                  </a:lnTo>
                  <a:lnTo>
                    <a:pt x="174261" y="59"/>
                  </a:lnTo>
                  <a:lnTo>
                    <a:pt x="170338" y="6940"/>
                  </a:lnTo>
                  <a:lnTo>
                    <a:pt x="167885" y="1159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44973" y="256603"/>
              <a:ext cx="842263" cy="8701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292590" cy="3763645"/>
            <a:chOff x="0" y="0"/>
            <a:chExt cx="9292590" cy="37636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241" y="309179"/>
              <a:ext cx="2024822" cy="415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78708" y="25907"/>
              <a:ext cx="1773174" cy="111937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89703" y="25907"/>
              <a:ext cx="3470909" cy="111937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1219200" cy="3763645"/>
            </a:xfrm>
            <a:custGeom>
              <a:avLst/>
              <a:gdLst/>
              <a:ahLst/>
              <a:cxnLst/>
              <a:rect l="l" t="t" r="r" b="b"/>
              <a:pathLst>
                <a:path w="1219200" h="3763645">
                  <a:moveTo>
                    <a:pt x="451698" y="0"/>
                  </a:moveTo>
                  <a:lnTo>
                    <a:pt x="0" y="0"/>
                  </a:lnTo>
                  <a:lnTo>
                    <a:pt x="0" y="3763218"/>
                  </a:lnTo>
                  <a:lnTo>
                    <a:pt x="1219199" y="1453769"/>
                  </a:lnTo>
                  <a:lnTo>
                    <a:pt x="451698" y="0"/>
                  </a:lnTo>
                  <a:close/>
                </a:path>
              </a:pathLst>
            </a:custGeom>
            <a:solidFill>
              <a:srgbClr val="E82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292590" cy="1449070"/>
            </a:xfrm>
            <a:custGeom>
              <a:avLst/>
              <a:gdLst/>
              <a:ahLst/>
              <a:cxnLst/>
              <a:rect l="l" t="t" r="r" b="b"/>
              <a:pathLst>
                <a:path w="9292590" h="1449070">
                  <a:moveTo>
                    <a:pt x="9292497" y="0"/>
                  </a:moveTo>
                  <a:lnTo>
                    <a:pt x="0" y="0"/>
                  </a:lnTo>
                  <a:lnTo>
                    <a:pt x="0" y="892864"/>
                  </a:lnTo>
                  <a:lnTo>
                    <a:pt x="1168603" y="1448689"/>
                  </a:lnTo>
                  <a:lnTo>
                    <a:pt x="6246749" y="1448689"/>
                  </a:lnTo>
                  <a:lnTo>
                    <a:pt x="9292497" y="0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42289" y="357532"/>
            <a:ext cx="72923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lang="en-US" sz="4000" spc="-70" dirty="0">
                <a:solidFill>
                  <a:srgbClr val="FFFFFF"/>
                </a:solidFill>
              </a:rPr>
              <a:t>O</a:t>
            </a:r>
            <a:r>
              <a:rPr lang="es-VE" sz="4000" spc="-70" dirty="0" err="1">
                <a:solidFill>
                  <a:srgbClr val="FFFFFF"/>
                </a:solidFill>
              </a:rPr>
              <a:t>bjeto</a:t>
            </a:r>
            <a:r>
              <a:rPr lang="es-VE" sz="4000" spc="-70" dirty="0">
                <a:solidFill>
                  <a:srgbClr val="FFFFFF"/>
                </a:solidFill>
              </a:rPr>
              <a:t> del Contrato</a:t>
            </a:r>
            <a:endParaRPr lang="es-VE" sz="40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433407" y="-21"/>
            <a:ext cx="1854835" cy="1819910"/>
            <a:chOff x="16433407" y="-21"/>
            <a:chExt cx="1854835" cy="1819910"/>
          </a:xfrm>
        </p:grpSpPr>
        <p:sp>
          <p:nvSpPr>
            <p:cNvPr id="10" name="object 10"/>
            <p:cNvSpPr/>
            <p:nvPr/>
          </p:nvSpPr>
          <p:spPr>
            <a:xfrm>
              <a:off x="16433407" y="-21"/>
              <a:ext cx="1854835" cy="1819910"/>
            </a:xfrm>
            <a:custGeom>
              <a:avLst/>
              <a:gdLst/>
              <a:ahLst/>
              <a:cxnLst/>
              <a:rect l="l" t="t" r="r" b="b"/>
              <a:pathLst>
                <a:path w="1854834" h="1819910">
                  <a:moveTo>
                    <a:pt x="420242" y="1460792"/>
                  </a:moveTo>
                  <a:lnTo>
                    <a:pt x="456392" y="1493446"/>
                  </a:lnTo>
                  <a:lnTo>
                    <a:pt x="493397" y="1524542"/>
                  </a:lnTo>
                  <a:lnTo>
                    <a:pt x="531222" y="1554073"/>
                  </a:lnTo>
                  <a:lnTo>
                    <a:pt x="569823" y="1582042"/>
                  </a:lnTo>
                  <a:lnTo>
                    <a:pt x="609159" y="1608448"/>
                  </a:lnTo>
                  <a:lnTo>
                    <a:pt x="649188" y="1633294"/>
                  </a:lnTo>
                  <a:lnTo>
                    <a:pt x="689866" y="1656582"/>
                  </a:lnTo>
                  <a:lnTo>
                    <a:pt x="731151" y="1678311"/>
                  </a:lnTo>
                  <a:lnTo>
                    <a:pt x="773001" y="1698485"/>
                  </a:lnTo>
                  <a:lnTo>
                    <a:pt x="815374" y="1717103"/>
                  </a:lnTo>
                  <a:lnTo>
                    <a:pt x="858227" y="1734169"/>
                  </a:lnTo>
                  <a:lnTo>
                    <a:pt x="901517" y="1749682"/>
                  </a:lnTo>
                  <a:lnTo>
                    <a:pt x="945202" y="1763644"/>
                  </a:lnTo>
                  <a:lnTo>
                    <a:pt x="989241" y="1776057"/>
                  </a:lnTo>
                  <a:lnTo>
                    <a:pt x="1033589" y="1786922"/>
                  </a:lnTo>
                  <a:lnTo>
                    <a:pt x="1078206" y="1796240"/>
                  </a:lnTo>
                  <a:lnTo>
                    <a:pt x="1123048" y="1804013"/>
                  </a:lnTo>
                  <a:lnTo>
                    <a:pt x="1168073" y="1810242"/>
                  </a:lnTo>
                  <a:lnTo>
                    <a:pt x="1213238" y="1814929"/>
                  </a:lnTo>
                  <a:lnTo>
                    <a:pt x="1258502" y="1818074"/>
                  </a:lnTo>
                  <a:lnTo>
                    <a:pt x="1303822" y="1819680"/>
                  </a:lnTo>
                  <a:lnTo>
                    <a:pt x="1349155" y="1819748"/>
                  </a:lnTo>
                  <a:lnTo>
                    <a:pt x="1394459" y="1818278"/>
                  </a:lnTo>
                  <a:lnTo>
                    <a:pt x="1439691" y="1815273"/>
                  </a:lnTo>
                  <a:lnTo>
                    <a:pt x="1484809" y="1810733"/>
                  </a:lnTo>
                  <a:lnTo>
                    <a:pt x="1529771" y="1804661"/>
                  </a:lnTo>
                  <a:lnTo>
                    <a:pt x="1574535" y="1797057"/>
                  </a:lnTo>
                  <a:lnTo>
                    <a:pt x="1619057" y="1787923"/>
                  </a:lnTo>
                  <a:lnTo>
                    <a:pt x="1663295" y="1777260"/>
                  </a:lnTo>
                  <a:lnTo>
                    <a:pt x="1707208" y="1765070"/>
                  </a:lnTo>
                  <a:lnTo>
                    <a:pt x="1750752" y="1751354"/>
                  </a:lnTo>
                  <a:lnTo>
                    <a:pt x="1793885" y="1736113"/>
                  </a:lnTo>
                  <a:lnTo>
                    <a:pt x="1836564" y="1719349"/>
                  </a:lnTo>
                  <a:lnTo>
                    <a:pt x="1854634" y="1711516"/>
                  </a:lnTo>
                  <a:lnTo>
                    <a:pt x="1854616" y="984539"/>
                  </a:lnTo>
                  <a:lnTo>
                    <a:pt x="1829964" y="961443"/>
                  </a:lnTo>
                  <a:lnTo>
                    <a:pt x="1796633" y="994701"/>
                  </a:lnTo>
                  <a:lnTo>
                    <a:pt x="1761620" y="1025214"/>
                  </a:lnTo>
                  <a:lnTo>
                    <a:pt x="1725068" y="1052979"/>
                  </a:lnTo>
                  <a:lnTo>
                    <a:pt x="1687124" y="1077990"/>
                  </a:lnTo>
                  <a:lnTo>
                    <a:pt x="1647931" y="1100243"/>
                  </a:lnTo>
                  <a:lnTo>
                    <a:pt x="1607634" y="1119734"/>
                  </a:lnTo>
                  <a:lnTo>
                    <a:pt x="1566378" y="1136457"/>
                  </a:lnTo>
                  <a:lnTo>
                    <a:pt x="1524307" y="1150409"/>
                  </a:lnTo>
                  <a:lnTo>
                    <a:pt x="1481567" y="1161584"/>
                  </a:lnTo>
                  <a:lnTo>
                    <a:pt x="1438301" y="1169978"/>
                  </a:lnTo>
                  <a:lnTo>
                    <a:pt x="1394655" y="1175587"/>
                  </a:lnTo>
                  <a:lnTo>
                    <a:pt x="1350773" y="1178405"/>
                  </a:lnTo>
                  <a:lnTo>
                    <a:pt x="1306800" y="1178429"/>
                  </a:lnTo>
                  <a:lnTo>
                    <a:pt x="1262880" y="1175654"/>
                  </a:lnTo>
                  <a:lnTo>
                    <a:pt x="1219159" y="1170074"/>
                  </a:lnTo>
                  <a:lnTo>
                    <a:pt x="1175780" y="1161686"/>
                  </a:lnTo>
                  <a:lnTo>
                    <a:pt x="1132889" y="1150486"/>
                  </a:lnTo>
                  <a:lnTo>
                    <a:pt x="1090630" y="1136467"/>
                  </a:lnTo>
                  <a:lnTo>
                    <a:pt x="1049147" y="1119627"/>
                  </a:lnTo>
                  <a:lnTo>
                    <a:pt x="1008586" y="1099959"/>
                  </a:lnTo>
                  <a:lnTo>
                    <a:pt x="969092" y="1077461"/>
                  </a:lnTo>
                  <a:lnTo>
                    <a:pt x="930808" y="1052126"/>
                  </a:lnTo>
                  <a:lnTo>
                    <a:pt x="893880" y="1023951"/>
                  </a:lnTo>
                  <a:lnTo>
                    <a:pt x="858451" y="992931"/>
                  </a:lnTo>
                  <a:lnTo>
                    <a:pt x="28701" y="215551"/>
                  </a:lnTo>
                  <a:lnTo>
                    <a:pt x="23418" y="240885"/>
                  </a:lnTo>
                  <a:lnTo>
                    <a:pt x="15660" y="285725"/>
                  </a:lnTo>
                  <a:lnTo>
                    <a:pt x="9445" y="330749"/>
                  </a:lnTo>
                  <a:lnTo>
                    <a:pt x="4773" y="375914"/>
                  </a:lnTo>
                  <a:lnTo>
                    <a:pt x="1643" y="421178"/>
                  </a:lnTo>
                  <a:lnTo>
                    <a:pt x="52" y="466498"/>
                  </a:lnTo>
                  <a:lnTo>
                    <a:pt x="0" y="511831"/>
                  </a:lnTo>
                  <a:lnTo>
                    <a:pt x="1484" y="557136"/>
                  </a:lnTo>
                  <a:lnTo>
                    <a:pt x="4504" y="602370"/>
                  </a:lnTo>
                  <a:lnTo>
                    <a:pt x="9059" y="647491"/>
                  </a:lnTo>
                  <a:lnTo>
                    <a:pt x="15146" y="692455"/>
                  </a:lnTo>
                  <a:lnTo>
                    <a:pt x="22765" y="737221"/>
                  </a:lnTo>
                  <a:lnTo>
                    <a:pt x="31914" y="781747"/>
                  </a:lnTo>
                  <a:lnTo>
                    <a:pt x="42591" y="825989"/>
                  </a:lnTo>
                  <a:lnTo>
                    <a:pt x="54796" y="869906"/>
                  </a:lnTo>
                  <a:lnTo>
                    <a:pt x="68527" y="913454"/>
                  </a:lnTo>
                  <a:lnTo>
                    <a:pt x="83782" y="956593"/>
                  </a:lnTo>
                  <a:lnTo>
                    <a:pt x="100560" y="999278"/>
                  </a:lnTo>
                  <a:lnTo>
                    <a:pt x="118860" y="1041468"/>
                  </a:lnTo>
                  <a:lnTo>
                    <a:pt x="138681" y="1083120"/>
                  </a:lnTo>
                  <a:lnTo>
                    <a:pt x="160020" y="1124192"/>
                  </a:lnTo>
                  <a:lnTo>
                    <a:pt x="182877" y="1164642"/>
                  </a:lnTo>
                  <a:lnTo>
                    <a:pt x="207250" y="1204426"/>
                  </a:lnTo>
                  <a:lnTo>
                    <a:pt x="233137" y="1243503"/>
                  </a:lnTo>
                  <a:lnTo>
                    <a:pt x="260538" y="1281831"/>
                  </a:lnTo>
                  <a:lnTo>
                    <a:pt x="289451" y="1319366"/>
                  </a:lnTo>
                  <a:lnTo>
                    <a:pt x="319875" y="1356066"/>
                  </a:lnTo>
                  <a:lnTo>
                    <a:pt x="351807" y="1391889"/>
                  </a:lnTo>
                  <a:lnTo>
                    <a:pt x="385248" y="1426792"/>
                  </a:lnTo>
                  <a:lnTo>
                    <a:pt x="420242" y="1460792"/>
                  </a:lnTo>
                  <a:close/>
                </a:path>
                <a:path w="1854834" h="1819910">
                  <a:moveTo>
                    <a:pt x="28701" y="215551"/>
                  </a:moveTo>
                  <a:lnTo>
                    <a:pt x="858451" y="992931"/>
                  </a:lnTo>
                  <a:lnTo>
                    <a:pt x="825185" y="959592"/>
                  </a:lnTo>
                  <a:lnTo>
                    <a:pt x="794661" y="924572"/>
                  </a:lnTo>
                  <a:lnTo>
                    <a:pt x="766885" y="888016"/>
                  </a:lnTo>
                  <a:lnTo>
                    <a:pt x="741861" y="850069"/>
                  </a:lnTo>
                  <a:lnTo>
                    <a:pt x="719595" y="810874"/>
                  </a:lnTo>
                  <a:lnTo>
                    <a:pt x="700090" y="770577"/>
                  </a:lnTo>
                  <a:lnTo>
                    <a:pt x="683352" y="729322"/>
                  </a:lnTo>
                  <a:lnTo>
                    <a:pt x="669386" y="687254"/>
                  </a:lnTo>
                  <a:lnTo>
                    <a:pt x="658195" y="644516"/>
                  </a:lnTo>
                  <a:lnTo>
                    <a:pt x="649785" y="601255"/>
                  </a:lnTo>
                  <a:lnTo>
                    <a:pt x="644161" y="557613"/>
                  </a:lnTo>
                  <a:lnTo>
                    <a:pt x="641327" y="513736"/>
                  </a:lnTo>
                  <a:lnTo>
                    <a:pt x="641288" y="469768"/>
                  </a:lnTo>
                  <a:lnTo>
                    <a:pt x="644048" y="425855"/>
                  </a:lnTo>
                  <a:lnTo>
                    <a:pt x="649613" y="382139"/>
                  </a:lnTo>
                  <a:lnTo>
                    <a:pt x="657987" y="338766"/>
                  </a:lnTo>
                  <a:lnTo>
                    <a:pt x="669174" y="295881"/>
                  </a:lnTo>
                  <a:lnTo>
                    <a:pt x="683180" y="253628"/>
                  </a:lnTo>
                  <a:lnTo>
                    <a:pt x="700010" y="212151"/>
                  </a:lnTo>
                  <a:lnTo>
                    <a:pt x="719667" y="171595"/>
                  </a:lnTo>
                  <a:lnTo>
                    <a:pt x="742157" y="132105"/>
                  </a:lnTo>
                  <a:lnTo>
                    <a:pt x="767485" y="93825"/>
                  </a:lnTo>
                  <a:lnTo>
                    <a:pt x="795654" y="56899"/>
                  </a:lnTo>
                  <a:lnTo>
                    <a:pt x="826671" y="21473"/>
                  </a:lnTo>
                  <a:lnTo>
                    <a:pt x="803751" y="0"/>
                  </a:lnTo>
                  <a:lnTo>
                    <a:pt x="93704" y="101"/>
                  </a:lnTo>
                  <a:lnTo>
                    <a:pt x="69919" y="64207"/>
                  </a:lnTo>
                  <a:lnTo>
                    <a:pt x="55971" y="107889"/>
                  </a:lnTo>
                  <a:lnTo>
                    <a:pt x="43572" y="151924"/>
                  </a:lnTo>
                  <a:lnTo>
                    <a:pt x="32722" y="196271"/>
                  </a:lnTo>
                  <a:lnTo>
                    <a:pt x="28701" y="21555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711168" y="0"/>
              <a:ext cx="1576832" cy="151803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497355" y="4276673"/>
            <a:ext cx="13792200" cy="4378960"/>
            <a:chOff x="4495800" y="4270247"/>
            <a:chExt cx="13792200" cy="4378960"/>
          </a:xfrm>
        </p:grpSpPr>
        <p:sp>
          <p:nvSpPr>
            <p:cNvPr id="13" name="object 13"/>
            <p:cNvSpPr/>
            <p:nvPr/>
          </p:nvSpPr>
          <p:spPr>
            <a:xfrm>
              <a:off x="6629400" y="4270247"/>
              <a:ext cx="1828800" cy="4378960"/>
            </a:xfrm>
            <a:custGeom>
              <a:avLst/>
              <a:gdLst/>
              <a:ahLst/>
              <a:cxnLst/>
              <a:rect l="l" t="t" r="r" b="b"/>
              <a:pathLst>
                <a:path w="1828800" h="4378959">
                  <a:moveTo>
                    <a:pt x="0" y="0"/>
                  </a:moveTo>
                  <a:lnTo>
                    <a:pt x="0" y="4378452"/>
                  </a:lnTo>
                  <a:lnTo>
                    <a:pt x="1828800" y="2189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2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95800" y="4979161"/>
              <a:ext cx="13792200" cy="1485265"/>
            </a:xfrm>
            <a:custGeom>
              <a:avLst/>
              <a:gdLst/>
              <a:ahLst/>
              <a:cxnLst/>
              <a:rect l="l" t="t" r="r" b="b"/>
              <a:pathLst>
                <a:path w="13792200" h="1485264">
                  <a:moveTo>
                    <a:pt x="13792200" y="0"/>
                  </a:moveTo>
                  <a:lnTo>
                    <a:pt x="0" y="0"/>
                  </a:lnTo>
                  <a:lnTo>
                    <a:pt x="3805174" y="1485138"/>
                  </a:lnTo>
                  <a:lnTo>
                    <a:pt x="9987026" y="1485138"/>
                  </a:lnTo>
                  <a:lnTo>
                    <a:pt x="13792200" y="0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132128" y="1897126"/>
            <a:ext cx="10052685" cy="15818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" marR="5080" algn="just">
              <a:spcBef>
                <a:spcPts val="95"/>
              </a:spcBef>
            </a:pP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400" b="1" spc="-15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65" dirty="0">
                <a:solidFill>
                  <a:srgbClr val="39526B"/>
                </a:solidFill>
                <a:latin typeface="Arial"/>
                <a:cs typeface="Arial"/>
              </a:rPr>
              <a:t>contrato</a:t>
            </a:r>
            <a:r>
              <a:rPr sz="3400" b="1" spc="-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-114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40" dirty="0">
                <a:solidFill>
                  <a:srgbClr val="39526B"/>
                </a:solidFill>
                <a:latin typeface="Arial"/>
                <a:cs typeface="Arial"/>
              </a:rPr>
              <a:t>medicina</a:t>
            </a:r>
            <a:r>
              <a:rPr sz="3400" b="1" spc="-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05" dirty="0">
                <a:solidFill>
                  <a:srgbClr val="39526B"/>
                </a:solidFill>
                <a:latin typeface="Arial"/>
                <a:cs typeface="Arial"/>
              </a:rPr>
              <a:t>prepagada</a:t>
            </a:r>
            <a:r>
              <a:rPr sz="3400" b="1" spc="-1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50" dirty="0">
                <a:solidFill>
                  <a:srgbClr val="39526B"/>
                </a:solidFill>
                <a:latin typeface="Arial"/>
                <a:cs typeface="Arial"/>
              </a:rPr>
              <a:t>cubre</a:t>
            </a:r>
            <a:r>
              <a:rPr sz="3400" b="1" spc="-8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20" dirty="0">
                <a:solidFill>
                  <a:srgbClr val="39526B"/>
                </a:solidFill>
                <a:latin typeface="Arial"/>
                <a:cs typeface="Arial"/>
              </a:rPr>
              <a:t>toda</a:t>
            </a:r>
            <a:r>
              <a:rPr sz="3400" b="1" spc="-1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45" dirty="0">
                <a:solidFill>
                  <a:srgbClr val="39526B"/>
                </a:solidFill>
                <a:latin typeface="Arial"/>
                <a:cs typeface="Arial"/>
              </a:rPr>
              <a:t>clase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5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prestación</a:t>
            </a:r>
            <a:r>
              <a:rPr sz="3400" b="1" spc="5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6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servicios</a:t>
            </a:r>
            <a:r>
              <a:rPr sz="3400" b="1" spc="6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50" dirty="0">
                <a:solidFill>
                  <a:srgbClr val="39526B"/>
                </a:solidFill>
                <a:latin typeface="Arial"/>
                <a:cs typeface="Arial"/>
              </a:rPr>
              <a:t>médico-</a:t>
            </a:r>
            <a:r>
              <a:rPr sz="3400" b="1" spc="-110" dirty="0">
                <a:solidFill>
                  <a:srgbClr val="39526B"/>
                </a:solidFill>
                <a:latin typeface="Arial"/>
                <a:cs typeface="Arial"/>
              </a:rPr>
              <a:t>asistenciales, </a:t>
            </a:r>
            <a:r>
              <a:rPr sz="3400" b="1" spc="-140" dirty="0">
                <a:solidFill>
                  <a:srgbClr val="39526B"/>
                </a:solidFill>
                <a:latin typeface="Arial"/>
                <a:cs typeface="Arial"/>
              </a:rPr>
              <a:t>salvo</a:t>
            </a:r>
            <a:r>
              <a:rPr sz="3400" b="1" spc="-10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200" dirty="0">
                <a:solidFill>
                  <a:srgbClr val="39526B"/>
                </a:solidFill>
                <a:latin typeface="Arial"/>
                <a:cs typeface="Arial"/>
              </a:rPr>
              <a:t>prohibición</a:t>
            </a:r>
            <a:r>
              <a:rPr sz="3400" b="1" spc="-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05" dirty="0">
                <a:solidFill>
                  <a:srgbClr val="39526B"/>
                </a:solidFill>
                <a:latin typeface="Arial"/>
                <a:cs typeface="Arial"/>
              </a:rPr>
              <a:t>expresa</a:t>
            </a:r>
            <a:r>
              <a:rPr sz="3400" b="1" spc="-1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-1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400" b="1" spc="-1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20" dirty="0">
                <a:solidFill>
                  <a:srgbClr val="39526B"/>
                </a:solidFill>
                <a:latin typeface="Arial"/>
                <a:cs typeface="Arial"/>
              </a:rPr>
              <a:t>ley.</a:t>
            </a:r>
            <a:r>
              <a:rPr lang="es-VE" sz="3400" b="1" spc="-8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endParaRPr lang="es-VE" sz="3400" dirty="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411224" y="1153306"/>
            <a:ext cx="16877030" cy="7666990"/>
            <a:chOff x="1411224" y="1153306"/>
            <a:chExt cx="16877030" cy="7666990"/>
          </a:xfrm>
        </p:grpSpPr>
        <p:sp>
          <p:nvSpPr>
            <p:cNvPr id="46" name="object 46"/>
            <p:cNvSpPr/>
            <p:nvPr/>
          </p:nvSpPr>
          <p:spPr>
            <a:xfrm>
              <a:off x="2590800" y="4190669"/>
              <a:ext cx="15697200" cy="2629535"/>
            </a:xfrm>
            <a:custGeom>
              <a:avLst/>
              <a:gdLst/>
              <a:ahLst/>
              <a:cxnLst/>
              <a:rect l="l" t="t" r="r" b="b"/>
              <a:pathLst>
                <a:path w="15697200" h="2629534">
                  <a:moveTo>
                    <a:pt x="15697200" y="0"/>
                  </a:moveTo>
                  <a:lnTo>
                    <a:pt x="3581400" y="0"/>
                  </a:lnTo>
                  <a:lnTo>
                    <a:pt x="3581400" y="706577"/>
                  </a:lnTo>
                  <a:lnTo>
                    <a:pt x="0" y="706577"/>
                  </a:lnTo>
                  <a:lnTo>
                    <a:pt x="0" y="2629230"/>
                  </a:lnTo>
                  <a:lnTo>
                    <a:pt x="4023995" y="2629230"/>
                  </a:lnTo>
                  <a:lnTo>
                    <a:pt x="4023995" y="800430"/>
                  </a:lnTo>
                  <a:lnTo>
                    <a:pt x="15697200" y="800430"/>
                  </a:lnTo>
                  <a:lnTo>
                    <a:pt x="15697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11224" y="5257799"/>
              <a:ext cx="3562350" cy="3562350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56029" y="5602731"/>
              <a:ext cx="2887852" cy="2887853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711579" y="5558281"/>
              <a:ext cx="2976880" cy="2976880"/>
            </a:xfrm>
            <a:custGeom>
              <a:avLst/>
              <a:gdLst/>
              <a:ahLst/>
              <a:cxnLst/>
              <a:rect l="l" t="t" r="r" b="b"/>
              <a:pathLst>
                <a:path w="2976879" h="2976879">
                  <a:moveTo>
                    <a:pt x="524637" y="0"/>
                  </a:moveTo>
                  <a:lnTo>
                    <a:pt x="1820545" y="0"/>
                  </a:lnTo>
                  <a:lnTo>
                    <a:pt x="1879472" y="1523"/>
                  </a:lnTo>
                  <a:lnTo>
                    <a:pt x="1938146" y="5968"/>
                  </a:lnTo>
                  <a:lnTo>
                    <a:pt x="1996058" y="13334"/>
                  </a:lnTo>
                  <a:lnTo>
                    <a:pt x="2053082" y="23494"/>
                  </a:lnTo>
                  <a:lnTo>
                    <a:pt x="2108961" y="36321"/>
                  </a:lnTo>
                  <a:lnTo>
                    <a:pt x="2163953" y="51942"/>
                  </a:lnTo>
                  <a:lnTo>
                    <a:pt x="2217673" y="70230"/>
                  </a:lnTo>
                  <a:lnTo>
                    <a:pt x="2270760" y="91058"/>
                  </a:lnTo>
                  <a:lnTo>
                    <a:pt x="2371344" y="139572"/>
                  </a:lnTo>
                  <a:lnTo>
                    <a:pt x="2466721" y="197484"/>
                  </a:lnTo>
                  <a:lnTo>
                    <a:pt x="2555874" y="264159"/>
                  </a:lnTo>
                  <a:lnTo>
                    <a:pt x="2637917" y="338708"/>
                  </a:lnTo>
                  <a:lnTo>
                    <a:pt x="2712593" y="420877"/>
                  </a:lnTo>
                  <a:lnTo>
                    <a:pt x="2779268" y="509904"/>
                  </a:lnTo>
                  <a:lnTo>
                    <a:pt x="2837180" y="605408"/>
                  </a:lnTo>
                  <a:lnTo>
                    <a:pt x="2885694" y="705992"/>
                  </a:lnTo>
                  <a:lnTo>
                    <a:pt x="2906522" y="759078"/>
                  </a:lnTo>
                  <a:lnTo>
                    <a:pt x="2924810" y="812800"/>
                  </a:lnTo>
                  <a:lnTo>
                    <a:pt x="2940304" y="867790"/>
                  </a:lnTo>
                  <a:lnTo>
                    <a:pt x="2953258" y="923670"/>
                  </a:lnTo>
                  <a:lnTo>
                    <a:pt x="2963418" y="980693"/>
                  </a:lnTo>
                  <a:lnTo>
                    <a:pt x="2970784" y="1038605"/>
                  </a:lnTo>
                  <a:lnTo>
                    <a:pt x="2975229" y="1097279"/>
                  </a:lnTo>
                  <a:lnTo>
                    <a:pt x="2976753" y="1156207"/>
                  </a:lnTo>
                  <a:lnTo>
                    <a:pt x="2976753" y="2452116"/>
                  </a:lnTo>
                  <a:lnTo>
                    <a:pt x="2974085" y="2504693"/>
                  </a:lnTo>
                  <a:lnTo>
                    <a:pt x="2966085" y="2556891"/>
                  </a:lnTo>
                  <a:lnTo>
                    <a:pt x="2953131" y="2607310"/>
                  </a:lnTo>
                  <a:lnTo>
                    <a:pt x="2935478" y="2655697"/>
                  </a:lnTo>
                  <a:lnTo>
                    <a:pt x="2913380" y="2701670"/>
                  </a:lnTo>
                  <a:lnTo>
                    <a:pt x="2886963" y="2744978"/>
                  </a:lnTo>
                  <a:lnTo>
                    <a:pt x="2856737" y="2785491"/>
                  </a:lnTo>
                  <a:lnTo>
                    <a:pt x="2822829" y="2822829"/>
                  </a:lnTo>
                  <a:lnTo>
                    <a:pt x="2785491" y="2856737"/>
                  </a:lnTo>
                  <a:lnTo>
                    <a:pt x="2744978" y="2886963"/>
                  </a:lnTo>
                  <a:lnTo>
                    <a:pt x="2701671" y="2913379"/>
                  </a:lnTo>
                  <a:lnTo>
                    <a:pt x="2655697" y="2935478"/>
                  </a:lnTo>
                  <a:lnTo>
                    <a:pt x="2607310" y="2953130"/>
                  </a:lnTo>
                  <a:lnTo>
                    <a:pt x="2556891" y="2966085"/>
                  </a:lnTo>
                  <a:lnTo>
                    <a:pt x="2504694" y="2974085"/>
                  </a:lnTo>
                  <a:lnTo>
                    <a:pt x="2452116" y="2976753"/>
                  </a:lnTo>
                  <a:lnTo>
                    <a:pt x="1156208" y="2976753"/>
                  </a:lnTo>
                  <a:lnTo>
                    <a:pt x="1097279" y="2975229"/>
                  </a:lnTo>
                  <a:lnTo>
                    <a:pt x="1038606" y="2970784"/>
                  </a:lnTo>
                  <a:lnTo>
                    <a:pt x="980694" y="2963417"/>
                  </a:lnTo>
                  <a:lnTo>
                    <a:pt x="923670" y="2953257"/>
                  </a:lnTo>
                  <a:lnTo>
                    <a:pt x="867790" y="2940304"/>
                  </a:lnTo>
                  <a:lnTo>
                    <a:pt x="812800" y="2924810"/>
                  </a:lnTo>
                  <a:lnTo>
                    <a:pt x="759078" y="2906522"/>
                  </a:lnTo>
                  <a:lnTo>
                    <a:pt x="705993" y="2885693"/>
                  </a:lnTo>
                  <a:lnTo>
                    <a:pt x="605282" y="2837179"/>
                  </a:lnTo>
                  <a:lnTo>
                    <a:pt x="509904" y="2779267"/>
                  </a:lnTo>
                  <a:lnTo>
                    <a:pt x="420877" y="2712592"/>
                  </a:lnTo>
                  <a:lnTo>
                    <a:pt x="338708" y="2637916"/>
                  </a:lnTo>
                  <a:lnTo>
                    <a:pt x="264159" y="2555874"/>
                  </a:lnTo>
                  <a:lnTo>
                    <a:pt x="197484" y="2466847"/>
                  </a:lnTo>
                  <a:lnTo>
                    <a:pt x="139572" y="2371343"/>
                  </a:lnTo>
                  <a:lnTo>
                    <a:pt x="91058" y="2270760"/>
                  </a:lnTo>
                  <a:lnTo>
                    <a:pt x="70103" y="2217673"/>
                  </a:lnTo>
                  <a:lnTo>
                    <a:pt x="51943" y="2163953"/>
                  </a:lnTo>
                  <a:lnTo>
                    <a:pt x="36321" y="2108961"/>
                  </a:lnTo>
                  <a:lnTo>
                    <a:pt x="23494" y="2053081"/>
                  </a:lnTo>
                  <a:lnTo>
                    <a:pt x="13334" y="1996058"/>
                  </a:lnTo>
                  <a:lnTo>
                    <a:pt x="5968" y="1938146"/>
                  </a:lnTo>
                  <a:lnTo>
                    <a:pt x="1396" y="1879472"/>
                  </a:lnTo>
                  <a:lnTo>
                    <a:pt x="0" y="1820544"/>
                  </a:lnTo>
                  <a:lnTo>
                    <a:pt x="0" y="524637"/>
                  </a:lnTo>
                  <a:lnTo>
                    <a:pt x="2666" y="472058"/>
                  </a:lnTo>
                  <a:lnTo>
                    <a:pt x="10540" y="419862"/>
                  </a:lnTo>
                  <a:lnTo>
                    <a:pt x="23494" y="369442"/>
                  </a:lnTo>
                  <a:lnTo>
                    <a:pt x="41275" y="321055"/>
                  </a:lnTo>
                  <a:lnTo>
                    <a:pt x="63372" y="275081"/>
                  </a:lnTo>
                  <a:lnTo>
                    <a:pt x="89788" y="231775"/>
                  </a:lnTo>
                  <a:lnTo>
                    <a:pt x="120014" y="191262"/>
                  </a:lnTo>
                  <a:lnTo>
                    <a:pt x="153923" y="153923"/>
                  </a:lnTo>
                  <a:lnTo>
                    <a:pt x="191262" y="120014"/>
                  </a:lnTo>
                  <a:lnTo>
                    <a:pt x="231775" y="89788"/>
                  </a:lnTo>
                  <a:lnTo>
                    <a:pt x="275081" y="63372"/>
                  </a:lnTo>
                  <a:lnTo>
                    <a:pt x="321056" y="41275"/>
                  </a:lnTo>
                  <a:lnTo>
                    <a:pt x="369443" y="23621"/>
                  </a:lnTo>
                  <a:lnTo>
                    <a:pt x="419862" y="10540"/>
                  </a:lnTo>
                  <a:lnTo>
                    <a:pt x="472058" y="2666"/>
                  </a:lnTo>
                  <a:lnTo>
                    <a:pt x="524637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365377" y="1153306"/>
              <a:ext cx="3564410" cy="2991392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646659" y="1438529"/>
              <a:ext cx="2985388" cy="240957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2602209" y="1391793"/>
              <a:ext cx="3074670" cy="2501265"/>
            </a:xfrm>
            <a:custGeom>
              <a:avLst/>
              <a:gdLst/>
              <a:ahLst/>
              <a:cxnLst/>
              <a:rect l="l" t="t" r="r" b="b"/>
              <a:pathLst>
                <a:path w="3074669" h="2501265">
                  <a:moveTo>
                    <a:pt x="490474" y="0"/>
                  </a:moveTo>
                  <a:lnTo>
                    <a:pt x="490474" y="2285"/>
                  </a:lnTo>
                  <a:lnTo>
                    <a:pt x="1825752" y="2285"/>
                  </a:lnTo>
                  <a:lnTo>
                    <a:pt x="1889378" y="3936"/>
                  </a:lnTo>
                  <a:lnTo>
                    <a:pt x="1952752" y="8762"/>
                  </a:lnTo>
                  <a:lnTo>
                    <a:pt x="2015363" y="16636"/>
                  </a:lnTo>
                  <a:lnTo>
                    <a:pt x="2076830" y="27685"/>
                  </a:lnTo>
                  <a:lnTo>
                    <a:pt x="2137282" y="41655"/>
                  </a:lnTo>
                  <a:lnTo>
                    <a:pt x="2196592" y="58420"/>
                  </a:lnTo>
                  <a:lnTo>
                    <a:pt x="2254630" y="78104"/>
                  </a:lnTo>
                  <a:lnTo>
                    <a:pt x="2311400" y="100456"/>
                  </a:lnTo>
                  <a:lnTo>
                    <a:pt x="2366772" y="125475"/>
                  </a:lnTo>
                  <a:lnTo>
                    <a:pt x="2420620" y="153161"/>
                  </a:lnTo>
                  <a:lnTo>
                    <a:pt x="2472944" y="183133"/>
                  </a:lnTo>
                  <a:lnTo>
                    <a:pt x="2524125" y="216026"/>
                  </a:lnTo>
                  <a:lnTo>
                    <a:pt x="2619755" y="287527"/>
                  </a:lnTo>
                  <a:lnTo>
                    <a:pt x="2708529" y="368173"/>
                  </a:lnTo>
                  <a:lnTo>
                    <a:pt x="2789174" y="456818"/>
                  </a:lnTo>
                  <a:lnTo>
                    <a:pt x="2860675" y="552576"/>
                  </a:lnTo>
                  <a:lnTo>
                    <a:pt x="2893441" y="603757"/>
                  </a:lnTo>
                  <a:lnTo>
                    <a:pt x="2923540" y="656081"/>
                  </a:lnTo>
                  <a:lnTo>
                    <a:pt x="2951099" y="709929"/>
                  </a:lnTo>
                  <a:lnTo>
                    <a:pt x="2976118" y="765301"/>
                  </a:lnTo>
                  <a:lnTo>
                    <a:pt x="2998597" y="822071"/>
                  </a:lnTo>
                  <a:lnTo>
                    <a:pt x="3018155" y="880109"/>
                  </a:lnTo>
                  <a:lnTo>
                    <a:pt x="3035046" y="939418"/>
                  </a:lnTo>
                  <a:lnTo>
                    <a:pt x="3049016" y="999871"/>
                  </a:lnTo>
                  <a:lnTo>
                    <a:pt x="3059938" y="1061338"/>
                  </a:lnTo>
                  <a:lnTo>
                    <a:pt x="3067938" y="1123823"/>
                  </a:lnTo>
                  <a:lnTo>
                    <a:pt x="3072765" y="1187323"/>
                  </a:lnTo>
                  <a:lnTo>
                    <a:pt x="3074416" y="1250950"/>
                  </a:lnTo>
                  <a:lnTo>
                    <a:pt x="3074416" y="2055876"/>
                  </a:lnTo>
                  <a:lnTo>
                    <a:pt x="3072130" y="2100199"/>
                  </a:lnTo>
                  <a:lnTo>
                    <a:pt x="3065399" y="2144522"/>
                  </a:lnTo>
                  <a:lnTo>
                    <a:pt x="3054350" y="2187321"/>
                  </a:lnTo>
                  <a:lnTo>
                    <a:pt x="3039363" y="2228341"/>
                  </a:lnTo>
                  <a:lnTo>
                    <a:pt x="3020568" y="2267330"/>
                  </a:lnTo>
                  <a:lnTo>
                    <a:pt x="2998216" y="2304160"/>
                  </a:lnTo>
                  <a:lnTo>
                    <a:pt x="2972561" y="2338451"/>
                  </a:lnTo>
                  <a:lnTo>
                    <a:pt x="2943732" y="2370201"/>
                  </a:lnTo>
                  <a:lnTo>
                    <a:pt x="2912109" y="2398903"/>
                  </a:lnTo>
                  <a:lnTo>
                    <a:pt x="2877693" y="2424556"/>
                  </a:lnTo>
                  <a:lnTo>
                    <a:pt x="2840990" y="2446908"/>
                  </a:lnTo>
                  <a:lnTo>
                    <a:pt x="2802001" y="2465704"/>
                  </a:lnTo>
                  <a:lnTo>
                    <a:pt x="2760980" y="2480691"/>
                  </a:lnTo>
                  <a:lnTo>
                    <a:pt x="2718180" y="2491740"/>
                  </a:lnTo>
                  <a:lnTo>
                    <a:pt x="2673857" y="2498470"/>
                  </a:lnTo>
                  <a:lnTo>
                    <a:pt x="2629407" y="2500756"/>
                  </a:lnTo>
                  <a:lnTo>
                    <a:pt x="1248663" y="2500756"/>
                  </a:lnTo>
                  <a:lnTo>
                    <a:pt x="1184909" y="2499105"/>
                  </a:lnTo>
                  <a:lnTo>
                    <a:pt x="1121536" y="2494279"/>
                  </a:lnTo>
                  <a:lnTo>
                    <a:pt x="1059053" y="2486405"/>
                  </a:lnTo>
                  <a:lnTo>
                    <a:pt x="997457" y="2475356"/>
                  </a:lnTo>
                  <a:lnTo>
                    <a:pt x="937005" y="2461386"/>
                  </a:lnTo>
                  <a:lnTo>
                    <a:pt x="877697" y="2444622"/>
                  </a:lnTo>
                  <a:lnTo>
                    <a:pt x="819657" y="2424937"/>
                  </a:lnTo>
                  <a:lnTo>
                    <a:pt x="762888" y="2402585"/>
                  </a:lnTo>
                  <a:lnTo>
                    <a:pt x="707517" y="2377566"/>
                  </a:lnTo>
                  <a:lnTo>
                    <a:pt x="653669" y="2350007"/>
                  </a:lnTo>
                  <a:lnTo>
                    <a:pt x="601345" y="2319908"/>
                  </a:lnTo>
                  <a:lnTo>
                    <a:pt x="550291" y="2287142"/>
                  </a:lnTo>
                  <a:lnTo>
                    <a:pt x="454532" y="2215514"/>
                  </a:lnTo>
                  <a:lnTo>
                    <a:pt x="365887" y="2134870"/>
                  </a:lnTo>
                  <a:lnTo>
                    <a:pt x="285242" y="2046224"/>
                  </a:lnTo>
                  <a:lnTo>
                    <a:pt x="213614" y="1950465"/>
                  </a:lnTo>
                  <a:lnTo>
                    <a:pt x="180848" y="1899284"/>
                  </a:lnTo>
                  <a:lnTo>
                    <a:pt x="150749" y="1847087"/>
                  </a:lnTo>
                  <a:lnTo>
                    <a:pt x="123190" y="1793112"/>
                  </a:lnTo>
                  <a:lnTo>
                    <a:pt x="98171" y="1737867"/>
                  </a:lnTo>
                  <a:lnTo>
                    <a:pt x="75819" y="1681099"/>
                  </a:lnTo>
                  <a:lnTo>
                    <a:pt x="56134" y="1623059"/>
                  </a:lnTo>
                  <a:lnTo>
                    <a:pt x="39243" y="1563751"/>
                  </a:lnTo>
                  <a:lnTo>
                    <a:pt x="25400" y="1503299"/>
                  </a:lnTo>
                  <a:lnTo>
                    <a:pt x="14350" y="1441703"/>
                  </a:lnTo>
                  <a:lnTo>
                    <a:pt x="6350" y="1379220"/>
                  </a:lnTo>
                  <a:lnTo>
                    <a:pt x="1524" y="1315847"/>
                  </a:lnTo>
                  <a:lnTo>
                    <a:pt x="0" y="1252092"/>
                  </a:lnTo>
                  <a:lnTo>
                    <a:pt x="0" y="447293"/>
                  </a:lnTo>
                  <a:lnTo>
                    <a:pt x="2159" y="402843"/>
                  </a:lnTo>
                  <a:lnTo>
                    <a:pt x="9017" y="358521"/>
                  </a:lnTo>
                  <a:lnTo>
                    <a:pt x="19939" y="315722"/>
                  </a:lnTo>
                  <a:lnTo>
                    <a:pt x="35051" y="274700"/>
                  </a:lnTo>
                  <a:lnTo>
                    <a:pt x="53848" y="235711"/>
                  </a:lnTo>
                  <a:lnTo>
                    <a:pt x="76073" y="198881"/>
                  </a:lnTo>
                  <a:lnTo>
                    <a:pt x="101854" y="164591"/>
                  </a:lnTo>
                  <a:lnTo>
                    <a:pt x="130556" y="132968"/>
                  </a:lnTo>
                  <a:lnTo>
                    <a:pt x="162306" y="104139"/>
                  </a:lnTo>
                  <a:lnTo>
                    <a:pt x="196596" y="78485"/>
                  </a:lnTo>
                  <a:lnTo>
                    <a:pt x="233425" y="56133"/>
                  </a:lnTo>
                  <a:lnTo>
                    <a:pt x="272415" y="37337"/>
                  </a:lnTo>
                  <a:lnTo>
                    <a:pt x="313436" y="22351"/>
                  </a:lnTo>
                  <a:lnTo>
                    <a:pt x="356235" y="11302"/>
                  </a:lnTo>
                  <a:lnTo>
                    <a:pt x="400431" y="4572"/>
                  </a:lnTo>
                  <a:lnTo>
                    <a:pt x="490474" y="0"/>
                  </a:lnTo>
                  <a:close/>
                </a:path>
              </a:pathLst>
            </a:custGeom>
            <a:ln w="889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988934" y="5357876"/>
            <a:ext cx="9651365" cy="40004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4000" b="1" spc="-70" dirty="0">
                <a:solidFill>
                  <a:srgbClr val="FFFFFF"/>
                </a:solidFill>
                <a:latin typeface="Arial"/>
                <a:cs typeface="Arial"/>
              </a:rPr>
              <a:t>Causa</a:t>
            </a:r>
            <a:r>
              <a:rPr sz="40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10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40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b="1" spc="-35" dirty="0">
                <a:solidFill>
                  <a:srgbClr val="FFFFFF"/>
                </a:solidFill>
                <a:latin typeface="Arial"/>
                <a:cs typeface="Arial"/>
              </a:rPr>
              <a:t>Contrato</a:t>
            </a:r>
            <a:endParaRPr sz="4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4000" dirty="0">
              <a:latin typeface="Arial"/>
              <a:cs typeface="Arial"/>
            </a:endParaRPr>
          </a:p>
          <a:p>
            <a:pPr marL="332740" marR="5080" algn="just">
              <a:lnSpc>
                <a:spcPct val="100000"/>
              </a:lnSpc>
            </a:pPr>
            <a:r>
              <a:rPr sz="3400" b="1" spc="-229" dirty="0">
                <a:solidFill>
                  <a:srgbClr val="39526B"/>
                </a:solidFill>
                <a:latin typeface="Arial"/>
                <a:cs typeface="Arial"/>
              </a:rPr>
              <a:t>Todo</a:t>
            </a:r>
            <a:r>
              <a:rPr sz="3400" b="1" spc="-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25" dirty="0">
                <a:solidFill>
                  <a:srgbClr val="39526B"/>
                </a:solidFill>
                <a:latin typeface="Arial"/>
                <a:cs typeface="Arial"/>
              </a:rPr>
              <a:t>interés</a:t>
            </a:r>
            <a:r>
              <a:rPr sz="3400" b="1" spc="-1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35" dirty="0">
                <a:solidFill>
                  <a:srgbClr val="39526B"/>
                </a:solidFill>
                <a:latin typeface="Arial"/>
                <a:cs typeface="Arial"/>
              </a:rPr>
              <a:t>legítimo</a:t>
            </a:r>
            <a:r>
              <a:rPr sz="3400" b="1" spc="-1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en</a:t>
            </a:r>
            <a:r>
              <a:rPr sz="3400" b="1" spc="-18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400" b="1" spc="-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60" dirty="0">
                <a:solidFill>
                  <a:srgbClr val="39526B"/>
                </a:solidFill>
                <a:latin typeface="Arial"/>
                <a:cs typeface="Arial"/>
              </a:rPr>
              <a:t>cuidado</a:t>
            </a:r>
            <a:r>
              <a:rPr sz="3400" b="1" spc="-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40" dirty="0">
                <a:solidFill>
                  <a:srgbClr val="39526B"/>
                </a:solidFill>
                <a:latin typeface="Arial"/>
                <a:cs typeface="Arial"/>
              </a:rPr>
              <a:t>integral</a:t>
            </a:r>
            <a:r>
              <a:rPr sz="3400" b="1" spc="-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-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9526B"/>
                </a:solidFill>
                <a:latin typeface="Arial"/>
                <a:cs typeface="Arial"/>
              </a:rPr>
              <a:t>la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salud</a:t>
            </a:r>
            <a:r>
              <a:rPr sz="3400" b="1" spc="25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mediante</a:t>
            </a:r>
            <a:r>
              <a:rPr sz="3400" b="1" spc="254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400" b="1" spc="254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prestación</a:t>
            </a:r>
            <a:r>
              <a:rPr sz="3400" b="1" spc="25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25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400" b="1" spc="-155" dirty="0">
                <a:solidFill>
                  <a:srgbClr val="39526B"/>
                </a:solidFill>
                <a:latin typeface="Arial"/>
                <a:cs typeface="Arial"/>
              </a:rPr>
              <a:t>servicios </a:t>
            </a:r>
            <a:r>
              <a:rPr sz="3400" b="1" spc="-150" dirty="0">
                <a:solidFill>
                  <a:srgbClr val="39526B"/>
                </a:solidFill>
                <a:latin typeface="Arial"/>
                <a:cs typeface="Arial"/>
              </a:rPr>
              <a:t>médico-</a:t>
            </a:r>
            <a:r>
              <a:rPr sz="3400" b="1" spc="-10" dirty="0">
                <a:solidFill>
                  <a:srgbClr val="39526B"/>
                </a:solidFill>
                <a:latin typeface="Arial"/>
                <a:cs typeface="Arial"/>
              </a:rPr>
              <a:t>asistenciales</a:t>
            </a:r>
            <a:r>
              <a:rPr sz="3400" b="1" spc="509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que</a:t>
            </a:r>
            <a:r>
              <a:rPr sz="3400" b="1" spc="509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sea</a:t>
            </a:r>
            <a:r>
              <a:rPr sz="3400" b="1" spc="51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0" dirty="0">
                <a:solidFill>
                  <a:srgbClr val="39526B"/>
                </a:solidFill>
                <a:latin typeface="Arial"/>
                <a:cs typeface="Arial"/>
              </a:rPr>
              <a:t>susceptible</a:t>
            </a:r>
            <a:r>
              <a:rPr sz="3400" b="1" spc="5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25" dirty="0">
                <a:solidFill>
                  <a:srgbClr val="39526B"/>
                </a:solidFill>
                <a:latin typeface="Arial"/>
                <a:cs typeface="Arial"/>
              </a:rPr>
              <a:t>de </a:t>
            </a:r>
            <a:r>
              <a:rPr sz="3400" b="1" spc="-85" dirty="0">
                <a:solidFill>
                  <a:srgbClr val="39526B"/>
                </a:solidFill>
                <a:latin typeface="Arial"/>
                <a:cs typeface="Arial"/>
              </a:rPr>
              <a:t>valoración</a:t>
            </a:r>
            <a:r>
              <a:rPr sz="3400" b="1" spc="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60" dirty="0">
                <a:solidFill>
                  <a:srgbClr val="39526B"/>
                </a:solidFill>
                <a:latin typeface="Arial"/>
                <a:cs typeface="Arial"/>
              </a:rPr>
              <a:t>económica,</a:t>
            </a:r>
            <a:r>
              <a:rPr sz="3400" b="1" spc="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puede</a:t>
            </a:r>
            <a:r>
              <a:rPr sz="3400" b="1" spc="8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ser</a:t>
            </a:r>
            <a:r>
              <a:rPr sz="3400" b="1" spc="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causa</a:t>
            </a:r>
            <a:r>
              <a:rPr sz="3400" b="1" spc="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40" dirty="0">
                <a:solidFill>
                  <a:srgbClr val="39526B"/>
                </a:solidFill>
                <a:latin typeface="Arial"/>
                <a:cs typeface="Arial"/>
              </a:rPr>
              <a:t>un </a:t>
            </a:r>
            <a:r>
              <a:rPr sz="3400" b="1" spc="-165" dirty="0">
                <a:solidFill>
                  <a:srgbClr val="39526B"/>
                </a:solidFill>
                <a:latin typeface="Arial"/>
                <a:cs typeface="Arial"/>
              </a:rPr>
              <a:t>contrato</a:t>
            </a:r>
            <a:r>
              <a:rPr sz="3400" b="1" spc="-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400" b="1" spc="-13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45" dirty="0">
                <a:solidFill>
                  <a:srgbClr val="39526B"/>
                </a:solidFill>
                <a:latin typeface="Arial"/>
                <a:cs typeface="Arial"/>
              </a:rPr>
              <a:t>medicina</a:t>
            </a:r>
            <a:r>
              <a:rPr sz="3400" b="1" spc="-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400" b="1" spc="-10" dirty="0" err="1">
                <a:solidFill>
                  <a:srgbClr val="39526B"/>
                </a:solidFill>
                <a:latin typeface="Arial"/>
                <a:cs typeface="Arial"/>
              </a:rPr>
              <a:t>prepagada</a:t>
            </a:r>
            <a:r>
              <a:rPr sz="3400" b="1" spc="-10" dirty="0">
                <a:solidFill>
                  <a:srgbClr val="39526B"/>
                </a:solidFill>
                <a:latin typeface="Arial"/>
                <a:cs typeface="Arial"/>
              </a:rPr>
              <a:t>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9E693BF7-D9EB-4305-B072-0200062B4569}"/>
              </a:ext>
            </a:extLst>
          </p:cNvPr>
          <p:cNvSpPr txBox="1"/>
          <p:nvPr/>
        </p:nvSpPr>
        <p:spPr>
          <a:xfrm>
            <a:off x="1115022" y="3566602"/>
            <a:ext cx="1217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spc="-80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lang="es-VE" sz="2000" b="1" spc="-6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lang="es-VE" sz="20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lang="es-VE"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lang="es-VE" sz="2000" b="1" spc="-2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lang="es-VE" sz="2000" b="1" spc="-4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lang="es-VE" sz="20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lang="es-VE"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lang="es-VE" sz="2000" b="1" spc="-114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25" dirty="0">
                <a:solidFill>
                  <a:srgbClr val="A10D1F"/>
                </a:solidFill>
                <a:latin typeface="Arial"/>
                <a:cs typeface="Arial"/>
              </a:rPr>
              <a:t>134</a:t>
            </a:r>
            <a:endParaRPr lang="es-VE" sz="20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E92412D-9089-416F-8753-08F38B5E703A}"/>
              </a:ext>
            </a:extLst>
          </p:cNvPr>
          <p:cNvSpPr txBox="1"/>
          <p:nvPr/>
        </p:nvSpPr>
        <p:spPr>
          <a:xfrm>
            <a:off x="6557142" y="9452259"/>
            <a:ext cx="1217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2000" b="1" spc="-80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lang="es-VE" sz="2000" b="1" spc="-6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lang="es-VE" sz="20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lang="es-VE"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lang="es-VE" sz="2000" b="1" spc="-2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lang="es-VE" sz="2000" b="1" spc="-4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lang="es-VE" sz="20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lang="es-VE"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lang="es-VE" sz="2000" b="1" spc="-114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lang="es-VE"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2000" b="1" spc="-25" dirty="0">
                <a:solidFill>
                  <a:srgbClr val="A10D1F"/>
                </a:solidFill>
                <a:latin typeface="Arial"/>
                <a:cs typeface="Arial"/>
              </a:rPr>
              <a:t>135</a:t>
            </a:r>
            <a:endParaRPr lang="es-VE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46571" y="7405623"/>
            <a:ext cx="1153160" cy="1134110"/>
          </a:xfrm>
          <a:custGeom>
            <a:avLst/>
            <a:gdLst/>
            <a:ahLst/>
            <a:cxnLst/>
            <a:rect l="l" t="t" r="r" b="b"/>
            <a:pathLst>
              <a:path w="1153159" h="1134109">
                <a:moveTo>
                  <a:pt x="576452" y="0"/>
                </a:moveTo>
                <a:lnTo>
                  <a:pt x="529188" y="1878"/>
                </a:lnTo>
                <a:lnTo>
                  <a:pt x="482974" y="7417"/>
                </a:lnTo>
                <a:lnTo>
                  <a:pt x="437958" y="16471"/>
                </a:lnTo>
                <a:lnTo>
                  <a:pt x="394289" y="28894"/>
                </a:lnTo>
                <a:lnTo>
                  <a:pt x="352115" y="44539"/>
                </a:lnTo>
                <a:lnTo>
                  <a:pt x="311585" y="63261"/>
                </a:lnTo>
                <a:lnTo>
                  <a:pt x="272848" y="84915"/>
                </a:lnTo>
                <a:lnTo>
                  <a:pt x="236052" y="109354"/>
                </a:lnTo>
                <a:lnTo>
                  <a:pt x="201346" y="136432"/>
                </a:lnTo>
                <a:lnTo>
                  <a:pt x="168878" y="166004"/>
                </a:lnTo>
                <a:lnTo>
                  <a:pt x="138797" y="197925"/>
                </a:lnTo>
                <a:lnTo>
                  <a:pt x="111252" y="232047"/>
                </a:lnTo>
                <a:lnTo>
                  <a:pt x="86390" y="268225"/>
                </a:lnTo>
                <a:lnTo>
                  <a:pt x="64362" y="306314"/>
                </a:lnTo>
                <a:lnTo>
                  <a:pt x="45315" y="346168"/>
                </a:lnTo>
                <a:lnTo>
                  <a:pt x="29397" y="387640"/>
                </a:lnTo>
                <a:lnTo>
                  <a:pt x="16759" y="430585"/>
                </a:lnTo>
                <a:lnTo>
                  <a:pt x="7547" y="474858"/>
                </a:lnTo>
                <a:lnTo>
                  <a:pt x="1911" y="520311"/>
                </a:lnTo>
                <a:lnTo>
                  <a:pt x="0" y="566801"/>
                </a:lnTo>
                <a:lnTo>
                  <a:pt x="1911" y="613290"/>
                </a:lnTo>
                <a:lnTo>
                  <a:pt x="7547" y="658743"/>
                </a:lnTo>
                <a:lnTo>
                  <a:pt x="16759" y="703016"/>
                </a:lnTo>
                <a:lnTo>
                  <a:pt x="29397" y="745961"/>
                </a:lnTo>
                <a:lnTo>
                  <a:pt x="45315" y="787433"/>
                </a:lnTo>
                <a:lnTo>
                  <a:pt x="64362" y="827287"/>
                </a:lnTo>
                <a:lnTo>
                  <a:pt x="86390" y="865376"/>
                </a:lnTo>
                <a:lnTo>
                  <a:pt x="111251" y="901554"/>
                </a:lnTo>
                <a:lnTo>
                  <a:pt x="138797" y="935676"/>
                </a:lnTo>
                <a:lnTo>
                  <a:pt x="168878" y="967597"/>
                </a:lnTo>
                <a:lnTo>
                  <a:pt x="201346" y="997169"/>
                </a:lnTo>
                <a:lnTo>
                  <a:pt x="236052" y="1024247"/>
                </a:lnTo>
                <a:lnTo>
                  <a:pt x="272848" y="1048686"/>
                </a:lnTo>
                <a:lnTo>
                  <a:pt x="311585" y="1070340"/>
                </a:lnTo>
                <a:lnTo>
                  <a:pt x="352115" y="1089062"/>
                </a:lnTo>
                <a:lnTo>
                  <a:pt x="394289" y="1104707"/>
                </a:lnTo>
                <a:lnTo>
                  <a:pt x="437958" y="1117130"/>
                </a:lnTo>
                <a:lnTo>
                  <a:pt x="482974" y="1126184"/>
                </a:lnTo>
                <a:lnTo>
                  <a:pt x="529188" y="1131723"/>
                </a:lnTo>
                <a:lnTo>
                  <a:pt x="576452" y="1133602"/>
                </a:lnTo>
                <a:lnTo>
                  <a:pt x="623734" y="1131723"/>
                </a:lnTo>
                <a:lnTo>
                  <a:pt x="669962" y="1126184"/>
                </a:lnTo>
                <a:lnTo>
                  <a:pt x="714988" y="1117130"/>
                </a:lnTo>
                <a:lnTo>
                  <a:pt x="758665" y="1104707"/>
                </a:lnTo>
                <a:lnTo>
                  <a:pt x="800844" y="1089062"/>
                </a:lnTo>
                <a:lnTo>
                  <a:pt x="841376" y="1070340"/>
                </a:lnTo>
                <a:lnTo>
                  <a:pt x="880113" y="1048686"/>
                </a:lnTo>
                <a:lnTo>
                  <a:pt x="916908" y="1024247"/>
                </a:lnTo>
                <a:lnTo>
                  <a:pt x="951611" y="997169"/>
                </a:lnTo>
                <a:lnTo>
                  <a:pt x="984075" y="967597"/>
                </a:lnTo>
                <a:lnTo>
                  <a:pt x="1014151" y="935676"/>
                </a:lnTo>
                <a:lnTo>
                  <a:pt x="1041690" y="901554"/>
                </a:lnTo>
                <a:lnTo>
                  <a:pt x="1066545" y="865376"/>
                </a:lnTo>
                <a:lnTo>
                  <a:pt x="1088567" y="827287"/>
                </a:lnTo>
                <a:lnTo>
                  <a:pt x="1107608" y="787433"/>
                </a:lnTo>
                <a:lnTo>
                  <a:pt x="1123520" y="745961"/>
                </a:lnTo>
                <a:lnTo>
                  <a:pt x="1136154" y="703016"/>
                </a:lnTo>
                <a:lnTo>
                  <a:pt x="1145361" y="658743"/>
                </a:lnTo>
                <a:lnTo>
                  <a:pt x="1150995" y="613290"/>
                </a:lnTo>
                <a:lnTo>
                  <a:pt x="1152905" y="566801"/>
                </a:lnTo>
                <a:lnTo>
                  <a:pt x="1150995" y="520311"/>
                </a:lnTo>
                <a:lnTo>
                  <a:pt x="1145361" y="474858"/>
                </a:lnTo>
                <a:lnTo>
                  <a:pt x="1136154" y="430585"/>
                </a:lnTo>
                <a:lnTo>
                  <a:pt x="1123520" y="387640"/>
                </a:lnTo>
                <a:lnTo>
                  <a:pt x="1107608" y="346168"/>
                </a:lnTo>
                <a:lnTo>
                  <a:pt x="1088567" y="306314"/>
                </a:lnTo>
                <a:lnTo>
                  <a:pt x="1066545" y="268225"/>
                </a:lnTo>
                <a:lnTo>
                  <a:pt x="1041690" y="232047"/>
                </a:lnTo>
                <a:lnTo>
                  <a:pt x="1014151" y="197925"/>
                </a:lnTo>
                <a:lnTo>
                  <a:pt x="984075" y="166004"/>
                </a:lnTo>
                <a:lnTo>
                  <a:pt x="951611" y="136432"/>
                </a:lnTo>
                <a:lnTo>
                  <a:pt x="916908" y="109354"/>
                </a:lnTo>
                <a:lnTo>
                  <a:pt x="880113" y="84915"/>
                </a:lnTo>
                <a:lnTo>
                  <a:pt x="841376" y="63261"/>
                </a:lnTo>
                <a:lnTo>
                  <a:pt x="800844" y="44539"/>
                </a:lnTo>
                <a:lnTo>
                  <a:pt x="758665" y="28894"/>
                </a:lnTo>
                <a:lnTo>
                  <a:pt x="714988" y="16471"/>
                </a:lnTo>
                <a:lnTo>
                  <a:pt x="669962" y="7417"/>
                </a:lnTo>
                <a:lnTo>
                  <a:pt x="623734" y="1878"/>
                </a:lnTo>
                <a:lnTo>
                  <a:pt x="5764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0384" y="735914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39" h="612140">
                <a:moveTo>
                  <a:pt x="306069" y="0"/>
                </a:moveTo>
                <a:lnTo>
                  <a:pt x="256424" y="4005"/>
                </a:lnTo>
                <a:lnTo>
                  <a:pt x="209328" y="15603"/>
                </a:lnTo>
                <a:lnTo>
                  <a:pt x="165413" y="34163"/>
                </a:lnTo>
                <a:lnTo>
                  <a:pt x="125309" y="59053"/>
                </a:lnTo>
                <a:lnTo>
                  <a:pt x="89646" y="89646"/>
                </a:lnTo>
                <a:lnTo>
                  <a:pt x="59053" y="125309"/>
                </a:lnTo>
                <a:lnTo>
                  <a:pt x="34163" y="165413"/>
                </a:lnTo>
                <a:lnTo>
                  <a:pt x="15603" y="209328"/>
                </a:lnTo>
                <a:lnTo>
                  <a:pt x="4005" y="256424"/>
                </a:lnTo>
                <a:lnTo>
                  <a:pt x="0" y="306069"/>
                </a:lnTo>
                <a:lnTo>
                  <a:pt x="4005" y="355712"/>
                </a:lnTo>
                <a:lnTo>
                  <a:pt x="15603" y="402798"/>
                </a:lnTo>
                <a:lnTo>
                  <a:pt x="34163" y="446699"/>
                </a:lnTo>
                <a:lnTo>
                  <a:pt x="59053" y="486785"/>
                </a:lnTo>
                <a:lnTo>
                  <a:pt x="89646" y="522430"/>
                </a:lnTo>
                <a:lnTo>
                  <a:pt x="125309" y="553003"/>
                </a:lnTo>
                <a:lnTo>
                  <a:pt x="165413" y="577877"/>
                </a:lnTo>
                <a:lnTo>
                  <a:pt x="209328" y="596422"/>
                </a:lnTo>
                <a:lnTo>
                  <a:pt x="256424" y="608010"/>
                </a:lnTo>
                <a:lnTo>
                  <a:pt x="306069" y="612012"/>
                </a:lnTo>
                <a:lnTo>
                  <a:pt x="355681" y="608010"/>
                </a:lnTo>
                <a:lnTo>
                  <a:pt x="402749" y="596422"/>
                </a:lnTo>
                <a:lnTo>
                  <a:pt x="446642" y="577877"/>
                </a:lnTo>
                <a:lnTo>
                  <a:pt x="486731" y="553003"/>
                </a:lnTo>
                <a:lnTo>
                  <a:pt x="522382" y="522430"/>
                </a:lnTo>
                <a:lnTo>
                  <a:pt x="552967" y="486785"/>
                </a:lnTo>
                <a:lnTo>
                  <a:pt x="577853" y="446699"/>
                </a:lnTo>
                <a:lnTo>
                  <a:pt x="596410" y="402798"/>
                </a:lnTo>
                <a:lnTo>
                  <a:pt x="608007" y="355712"/>
                </a:lnTo>
                <a:lnTo>
                  <a:pt x="612013" y="306069"/>
                </a:lnTo>
                <a:lnTo>
                  <a:pt x="608007" y="256424"/>
                </a:lnTo>
                <a:lnTo>
                  <a:pt x="596410" y="209328"/>
                </a:lnTo>
                <a:lnTo>
                  <a:pt x="577853" y="165413"/>
                </a:lnTo>
                <a:lnTo>
                  <a:pt x="552967" y="125309"/>
                </a:lnTo>
                <a:lnTo>
                  <a:pt x="522382" y="89646"/>
                </a:lnTo>
                <a:lnTo>
                  <a:pt x="486731" y="59053"/>
                </a:lnTo>
                <a:lnTo>
                  <a:pt x="446642" y="34163"/>
                </a:lnTo>
                <a:lnTo>
                  <a:pt x="402749" y="15603"/>
                </a:lnTo>
                <a:lnTo>
                  <a:pt x="355681" y="4005"/>
                </a:lnTo>
                <a:lnTo>
                  <a:pt x="30606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24447" y="6931914"/>
            <a:ext cx="216026" cy="2160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530722" y="2998089"/>
            <a:ext cx="1009650" cy="1018540"/>
          </a:xfrm>
          <a:custGeom>
            <a:avLst/>
            <a:gdLst/>
            <a:ahLst/>
            <a:cxnLst/>
            <a:rect l="l" t="t" r="r" b="b"/>
            <a:pathLst>
              <a:path w="1009650" h="1018539">
                <a:moveTo>
                  <a:pt x="504698" y="0"/>
                </a:moveTo>
                <a:lnTo>
                  <a:pt x="456107" y="2330"/>
                </a:lnTo>
                <a:lnTo>
                  <a:pt x="408820" y="9181"/>
                </a:lnTo>
                <a:lnTo>
                  <a:pt x="363049" y="20338"/>
                </a:lnTo>
                <a:lnTo>
                  <a:pt x="319004" y="35587"/>
                </a:lnTo>
                <a:lnTo>
                  <a:pt x="276899" y="54717"/>
                </a:lnTo>
                <a:lnTo>
                  <a:pt x="236945" y="77513"/>
                </a:lnTo>
                <a:lnTo>
                  <a:pt x="199353" y="103763"/>
                </a:lnTo>
                <a:lnTo>
                  <a:pt x="164336" y="133252"/>
                </a:lnTo>
                <a:lnTo>
                  <a:pt x="132106" y="165768"/>
                </a:lnTo>
                <a:lnTo>
                  <a:pt x="102873" y="201098"/>
                </a:lnTo>
                <a:lnTo>
                  <a:pt x="76852" y="239028"/>
                </a:lnTo>
                <a:lnTo>
                  <a:pt x="54252" y="279345"/>
                </a:lnTo>
                <a:lnTo>
                  <a:pt x="35286" y="321835"/>
                </a:lnTo>
                <a:lnTo>
                  <a:pt x="20166" y="366286"/>
                </a:lnTo>
                <a:lnTo>
                  <a:pt x="9104" y="412485"/>
                </a:lnTo>
                <a:lnTo>
                  <a:pt x="2311" y="460217"/>
                </a:lnTo>
                <a:lnTo>
                  <a:pt x="0" y="509269"/>
                </a:lnTo>
                <a:lnTo>
                  <a:pt x="2311" y="558302"/>
                </a:lnTo>
                <a:lnTo>
                  <a:pt x="9104" y="606020"/>
                </a:lnTo>
                <a:lnTo>
                  <a:pt x="20166" y="652207"/>
                </a:lnTo>
                <a:lnTo>
                  <a:pt x="35286" y="696651"/>
                </a:lnTo>
                <a:lnTo>
                  <a:pt x="54252" y="739138"/>
                </a:lnTo>
                <a:lnTo>
                  <a:pt x="76852" y="779455"/>
                </a:lnTo>
                <a:lnTo>
                  <a:pt x="102873" y="817387"/>
                </a:lnTo>
                <a:lnTo>
                  <a:pt x="132106" y="852721"/>
                </a:lnTo>
                <a:lnTo>
                  <a:pt x="164336" y="885242"/>
                </a:lnTo>
                <a:lnTo>
                  <a:pt x="199353" y="914738"/>
                </a:lnTo>
                <a:lnTo>
                  <a:pt x="236945" y="940995"/>
                </a:lnTo>
                <a:lnTo>
                  <a:pt x="276899" y="963799"/>
                </a:lnTo>
                <a:lnTo>
                  <a:pt x="319004" y="982935"/>
                </a:lnTo>
                <a:lnTo>
                  <a:pt x="363049" y="998192"/>
                </a:lnTo>
                <a:lnTo>
                  <a:pt x="408820" y="1009354"/>
                </a:lnTo>
                <a:lnTo>
                  <a:pt x="456107" y="1016207"/>
                </a:lnTo>
                <a:lnTo>
                  <a:pt x="504698" y="1018539"/>
                </a:lnTo>
                <a:lnTo>
                  <a:pt x="553309" y="1016207"/>
                </a:lnTo>
                <a:lnTo>
                  <a:pt x="600614" y="1009354"/>
                </a:lnTo>
                <a:lnTo>
                  <a:pt x="646402" y="998192"/>
                </a:lnTo>
                <a:lnTo>
                  <a:pt x="690461" y="982935"/>
                </a:lnTo>
                <a:lnTo>
                  <a:pt x="732578" y="963799"/>
                </a:lnTo>
                <a:lnTo>
                  <a:pt x="772543" y="940995"/>
                </a:lnTo>
                <a:lnTo>
                  <a:pt x="810143" y="914738"/>
                </a:lnTo>
                <a:lnTo>
                  <a:pt x="845167" y="885242"/>
                </a:lnTo>
                <a:lnTo>
                  <a:pt x="877403" y="852721"/>
                </a:lnTo>
                <a:lnTo>
                  <a:pt x="906640" y="817387"/>
                </a:lnTo>
                <a:lnTo>
                  <a:pt x="932665" y="779455"/>
                </a:lnTo>
                <a:lnTo>
                  <a:pt x="955267" y="739138"/>
                </a:lnTo>
                <a:lnTo>
                  <a:pt x="974234" y="696651"/>
                </a:lnTo>
                <a:lnTo>
                  <a:pt x="989355" y="652207"/>
                </a:lnTo>
                <a:lnTo>
                  <a:pt x="1000418" y="606020"/>
                </a:lnTo>
                <a:lnTo>
                  <a:pt x="1007211" y="558302"/>
                </a:lnTo>
                <a:lnTo>
                  <a:pt x="1009523" y="509269"/>
                </a:lnTo>
                <a:lnTo>
                  <a:pt x="1007211" y="460217"/>
                </a:lnTo>
                <a:lnTo>
                  <a:pt x="1000418" y="412485"/>
                </a:lnTo>
                <a:lnTo>
                  <a:pt x="989355" y="366286"/>
                </a:lnTo>
                <a:lnTo>
                  <a:pt x="974234" y="321835"/>
                </a:lnTo>
                <a:lnTo>
                  <a:pt x="955267" y="279345"/>
                </a:lnTo>
                <a:lnTo>
                  <a:pt x="932665" y="239028"/>
                </a:lnTo>
                <a:lnTo>
                  <a:pt x="906640" y="201098"/>
                </a:lnTo>
                <a:lnTo>
                  <a:pt x="877403" y="165768"/>
                </a:lnTo>
                <a:lnTo>
                  <a:pt x="845167" y="133252"/>
                </a:lnTo>
                <a:lnTo>
                  <a:pt x="810143" y="103763"/>
                </a:lnTo>
                <a:lnTo>
                  <a:pt x="772543" y="77513"/>
                </a:lnTo>
                <a:lnTo>
                  <a:pt x="732578" y="54717"/>
                </a:lnTo>
                <a:lnTo>
                  <a:pt x="690461" y="35587"/>
                </a:lnTo>
                <a:lnTo>
                  <a:pt x="646402" y="20338"/>
                </a:lnTo>
                <a:lnTo>
                  <a:pt x="600614" y="9181"/>
                </a:lnTo>
                <a:lnTo>
                  <a:pt x="553309" y="2330"/>
                </a:lnTo>
                <a:lnTo>
                  <a:pt x="5046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1400" y="5220334"/>
            <a:ext cx="1153160" cy="1134110"/>
          </a:xfrm>
          <a:custGeom>
            <a:avLst/>
            <a:gdLst/>
            <a:ahLst/>
            <a:cxnLst/>
            <a:rect l="l" t="t" r="r" b="b"/>
            <a:pathLst>
              <a:path w="1153159" h="1134110">
                <a:moveTo>
                  <a:pt x="576452" y="0"/>
                </a:moveTo>
                <a:lnTo>
                  <a:pt x="529171" y="1879"/>
                </a:lnTo>
                <a:lnTo>
                  <a:pt x="482943" y="7421"/>
                </a:lnTo>
                <a:lnTo>
                  <a:pt x="437917" y="16479"/>
                </a:lnTo>
                <a:lnTo>
                  <a:pt x="394240" y="28907"/>
                </a:lnTo>
                <a:lnTo>
                  <a:pt x="352061" y="44559"/>
                </a:lnTo>
                <a:lnTo>
                  <a:pt x="311529" y="63289"/>
                </a:lnTo>
                <a:lnTo>
                  <a:pt x="272792" y="84950"/>
                </a:lnTo>
                <a:lnTo>
                  <a:pt x="235997" y="109398"/>
                </a:lnTo>
                <a:lnTo>
                  <a:pt x="201294" y="136486"/>
                </a:lnTo>
                <a:lnTo>
                  <a:pt x="168830" y="166068"/>
                </a:lnTo>
                <a:lnTo>
                  <a:pt x="138754" y="197998"/>
                </a:lnTo>
                <a:lnTo>
                  <a:pt x="111215" y="232129"/>
                </a:lnTo>
                <a:lnTo>
                  <a:pt x="86360" y="268317"/>
                </a:lnTo>
                <a:lnTo>
                  <a:pt x="64338" y="306414"/>
                </a:lnTo>
                <a:lnTo>
                  <a:pt x="45297" y="346275"/>
                </a:lnTo>
                <a:lnTo>
                  <a:pt x="29385" y="387754"/>
                </a:lnTo>
                <a:lnTo>
                  <a:pt x="16751" y="430705"/>
                </a:lnTo>
                <a:lnTo>
                  <a:pt x="7544" y="474981"/>
                </a:lnTo>
                <a:lnTo>
                  <a:pt x="1910" y="520437"/>
                </a:lnTo>
                <a:lnTo>
                  <a:pt x="0" y="566927"/>
                </a:lnTo>
                <a:lnTo>
                  <a:pt x="1910" y="613417"/>
                </a:lnTo>
                <a:lnTo>
                  <a:pt x="7544" y="658870"/>
                </a:lnTo>
                <a:lnTo>
                  <a:pt x="16751" y="703143"/>
                </a:lnTo>
                <a:lnTo>
                  <a:pt x="29385" y="746088"/>
                </a:lnTo>
                <a:lnTo>
                  <a:pt x="45297" y="787560"/>
                </a:lnTo>
                <a:lnTo>
                  <a:pt x="64338" y="827414"/>
                </a:lnTo>
                <a:lnTo>
                  <a:pt x="86360" y="865503"/>
                </a:lnTo>
                <a:lnTo>
                  <a:pt x="111215" y="901681"/>
                </a:lnTo>
                <a:lnTo>
                  <a:pt x="138754" y="935803"/>
                </a:lnTo>
                <a:lnTo>
                  <a:pt x="168830" y="967724"/>
                </a:lnTo>
                <a:lnTo>
                  <a:pt x="201294" y="997296"/>
                </a:lnTo>
                <a:lnTo>
                  <a:pt x="235997" y="1024374"/>
                </a:lnTo>
                <a:lnTo>
                  <a:pt x="272792" y="1048813"/>
                </a:lnTo>
                <a:lnTo>
                  <a:pt x="311529" y="1070467"/>
                </a:lnTo>
                <a:lnTo>
                  <a:pt x="352061" y="1089189"/>
                </a:lnTo>
                <a:lnTo>
                  <a:pt x="394240" y="1104834"/>
                </a:lnTo>
                <a:lnTo>
                  <a:pt x="437917" y="1117257"/>
                </a:lnTo>
                <a:lnTo>
                  <a:pt x="482943" y="1126311"/>
                </a:lnTo>
                <a:lnTo>
                  <a:pt x="529171" y="1131850"/>
                </a:lnTo>
                <a:lnTo>
                  <a:pt x="576452" y="1133728"/>
                </a:lnTo>
                <a:lnTo>
                  <a:pt x="623734" y="1131850"/>
                </a:lnTo>
                <a:lnTo>
                  <a:pt x="669962" y="1126311"/>
                </a:lnTo>
                <a:lnTo>
                  <a:pt x="714988" y="1117257"/>
                </a:lnTo>
                <a:lnTo>
                  <a:pt x="758665" y="1104834"/>
                </a:lnTo>
                <a:lnTo>
                  <a:pt x="800844" y="1089189"/>
                </a:lnTo>
                <a:lnTo>
                  <a:pt x="841376" y="1070467"/>
                </a:lnTo>
                <a:lnTo>
                  <a:pt x="880113" y="1048813"/>
                </a:lnTo>
                <a:lnTo>
                  <a:pt x="916908" y="1024374"/>
                </a:lnTo>
                <a:lnTo>
                  <a:pt x="951611" y="997296"/>
                </a:lnTo>
                <a:lnTo>
                  <a:pt x="984075" y="967724"/>
                </a:lnTo>
                <a:lnTo>
                  <a:pt x="1014151" y="935803"/>
                </a:lnTo>
                <a:lnTo>
                  <a:pt x="1041690" y="901681"/>
                </a:lnTo>
                <a:lnTo>
                  <a:pt x="1066545" y="865503"/>
                </a:lnTo>
                <a:lnTo>
                  <a:pt x="1088567" y="827414"/>
                </a:lnTo>
                <a:lnTo>
                  <a:pt x="1107608" y="787560"/>
                </a:lnTo>
                <a:lnTo>
                  <a:pt x="1123520" y="746088"/>
                </a:lnTo>
                <a:lnTo>
                  <a:pt x="1136154" y="703143"/>
                </a:lnTo>
                <a:lnTo>
                  <a:pt x="1145361" y="658870"/>
                </a:lnTo>
                <a:lnTo>
                  <a:pt x="1150995" y="613417"/>
                </a:lnTo>
                <a:lnTo>
                  <a:pt x="1152905" y="566927"/>
                </a:lnTo>
                <a:lnTo>
                  <a:pt x="1150995" y="520437"/>
                </a:lnTo>
                <a:lnTo>
                  <a:pt x="1145361" y="474981"/>
                </a:lnTo>
                <a:lnTo>
                  <a:pt x="1136154" y="430705"/>
                </a:lnTo>
                <a:lnTo>
                  <a:pt x="1123520" y="387754"/>
                </a:lnTo>
                <a:lnTo>
                  <a:pt x="1107608" y="346275"/>
                </a:lnTo>
                <a:lnTo>
                  <a:pt x="1088567" y="306414"/>
                </a:lnTo>
                <a:lnTo>
                  <a:pt x="1066545" y="268317"/>
                </a:lnTo>
                <a:lnTo>
                  <a:pt x="1041690" y="232129"/>
                </a:lnTo>
                <a:lnTo>
                  <a:pt x="1014151" y="197998"/>
                </a:lnTo>
                <a:lnTo>
                  <a:pt x="984075" y="166068"/>
                </a:lnTo>
                <a:lnTo>
                  <a:pt x="951611" y="136486"/>
                </a:lnTo>
                <a:lnTo>
                  <a:pt x="916908" y="109398"/>
                </a:lnTo>
                <a:lnTo>
                  <a:pt x="880113" y="84950"/>
                </a:lnTo>
                <a:lnTo>
                  <a:pt x="841376" y="63289"/>
                </a:lnTo>
                <a:lnTo>
                  <a:pt x="800844" y="44559"/>
                </a:lnTo>
                <a:lnTo>
                  <a:pt x="758665" y="28907"/>
                </a:lnTo>
                <a:lnTo>
                  <a:pt x="714988" y="16479"/>
                </a:lnTo>
                <a:lnTo>
                  <a:pt x="669962" y="7421"/>
                </a:lnTo>
                <a:lnTo>
                  <a:pt x="623734" y="1879"/>
                </a:lnTo>
                <a:lnTo>
                  <a:pt x="5764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65214" y="5173979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942" y="0"/>
                </a:moveTo>
                <a:lnTo>
                  <a:pt x="256331" y="4005"/>
                </a:lnTo>
                <a:lnTo>
                  <a:pt x="209263" y="15603"/>
                </a:lnTo>
                <a:lnTo>
                  <a:pt x="165370" y="34163"/>
                </a:lnTo>
                <a:lnTo>
                  <a:pt x="125281" y="59053"/>
                </a:lnTo>
                <a:lnTo>
                  <a:pt x="89630" y="89646"/>
                </a:lnTo>
                <a:lnTo>
                  <a:pt x="59045" y="125309"/>
                </a:lnTo>
                <a:lnTo>
                  <a:pt x="34159" y="165413"/>
                </a:lnTo>
                <a:lnTo>
                  <a:pt x="15602" y="209328"/>
                </a:lnTo>
                <a:lnTo>
                  <a:pt x="4005" y="256424"/>
                </a:lnTo>
                <a:lnTo>
                  <a:pt x="0" y="306070"/>
                </a:lnTo>
                <a:lnTo>
                  <a:pt x="4005" y="355681"/>
                </a:lnTo>
                <a:lnTo>
                  <a:pt x="15602" y="402749"/>
                </a:lnTo>
                <a:lnTo>
                  <a:pt x="34159" y="446642"/>
                </a:lnTo>
                <a:lnTo>
                  <a:pt x="59045" y="486731"/>
                </a:lnTo>
                <a:lnTo>
                  <a:pt x="89630" y="522382"/>
                </a:lnTo>
                <a:lnTo>
                  <a:pt x="125281" y="552967"/>
                </a:lnTo>
                <a:lnTo>
                  <a:pt x="165370" y="577853"/>
                </a:lnTo>
                <a:lnTo>
                  <a:pt x="209263" y="596410"/>
                </a:lnTo>
                <a:lnTo>
                  <a:pt x="256331" y="608007"/>
                </a:lnTo>
                <a:lnTo>
                  <a:pt x="305942" y="612013"/>
                </a:lnTo>
                <a:lnTo>
                  <a:pt x="355588" y="608007"/>
                </a:lnTo>
                <a:lnTo>
                  <a:pt x="402684" y="596410"/>
                </a:lnTo>
                <a:lnTo>
                  <a:pt x="446599" y="577853"/>
                </a:lnTo>
                <a:lnTo>
                  <a:pt x="486703" y="552967"/>
                </a:lnTo>
                <a:lnTo>
                  <a:pt x="522366" y="522382"/>
                </a:lnTo>
                <a:lnTo>
                  <a:pt x="552959" y="486731"/>
                </a:lnTo>
                <a:lnTo>
                  <a:pt x="577849" y="446642"/>
                </a:lnTo>
                <a:lnTo>
                  <a:pt x="596409" y="402749"/>
                </a:lnTo>
                <a:lnTo>
                  <a:pt x="608007" y="355681"/>
                </a:lnTo>
                <a:lnTo>
                  <a:pt x="612012" y="306070"/>
                </a:lnTo>
                <a:lnTo>
                  <a:pt x="608007" y="256424"/>
                </a:lnTo>
                <a:lnTo>
                  <a:pt x="596409" y="209328"/>
                </a:lnTo>
                <a:lnTo>
                  <a:pt x="577849" y="165413"/>
                </a:lnTo>
                <a:lnTo>
                  <a:pt x="552959" y="125309"/>
                </a:lnTo>
                <a:lnTo>
                  <a:pt x="522366" y="89646"/>
                </a:lnTo>
                <a:lnTo>
                  <a:pt x="486703" y="59053"/>
                </a:lnTo>
                <a:lnTo>
                  <a:pt x="446599" y="34163"/>
                </a:lnTo>
                <a:lnTo>
                  <a:pt x="402684" y="15603"/>
                </a:lnTo>
                <a:lnTo>
                  <a:pt x="355588" y="4005"/>
                </a:lnTo>
                <a:lnTo>
                  <a:pt x="30594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9150" y="4746752"/>
            <a:ext cx="216026" cy="216026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5239765" y="-23"/>
            <a:ext cx="13048615" cy="1823085"/>
            <a:chOff x="5239765" y="-23"/>
            <a:chExt cx="13048615" cy="1823085"/>
          </a:xfrm>
        </p:grpSpPr>
        <p:sp>
          <p:nvSpPr>
            <p:cNvPr id="10" name="object 10"/>
            <p:cNvSpPr/>
            <p:nvPr/>
          </p:nvSpPr>
          <p:spPr>
            <a:xfrm>
              <a:off x="16429010" y="-23"/>
              <a:ext cx="1859280" cy="1755139"/>
            </a:xfrm>
            <a:custGeom>
              <a:avLst/>
              <a:gdLst/>
              <a:ahLst/>
              <a:cxnLst/>
              <a:rect l="l" t="t" r="r" b="b"/>
              <a:pathLst>
                <a:path w="1859280" h="1755139">
                  <a:moveTo>
                    <a:pt x="4460" y="317598"/>
                  </a:moveTo>
                  <a:lnTo>
                    <a:pt x="926279" y="983236"/>
                  </a:lnTo>
                  <a:lnTo>
                    <a:pt x="889045" y="954395"/>
                  </a:lnTo>
                  <a:lnTo>
                    <a:pt x="854318" y="923538"/>
                  </a:lnTo>
                  <a:lnTo>
                    <a:pt x="822121" y="890809"/>
                  </a:lnTo>
                  <a:lnTo>
                    <a:pt x="792478" y="856349"/>
                  </a:lnTo>
                  <a:lnTo>
                    <a:pt x="765411" y="820303"/>
                  </a:lnTo>
                  <a:lnTo>
                    <a:pt x="740943" y="782812"/>
                  </a:lnTo>
                  <a:lnTo>
                    <a:pt x="719098" y="744019"/>
                  </a:lnTo>
                  <a:lnTo>
                    <a:pt x="699899" y="704068"/>
                  </a:lnTo>
                  <a:lnTo>
                    <a:pt x="683368" y="663100"/>
                  </a:lnTo>
                  <a:lnTo>
                    <a:pt x="669528" y="621260"/>
                  </a:lnTo>
                  <a:lnTo>
                    <a:pt x="658403" y="578688"/>
                  </a:lnTo>
                  <a:lnTo>
                    <a:pt x="650016" y="535529"/>
                  </a:lnTo>
                  <a:lnTo>
                    <a:pt x="644390" y="491925"/>
                  </a:lnTo>
                  <a:lnTo>
                    <a:pt x="641547" y="448018"/>
                  </a:lnTo>
                  <a:lnTo>
                    <a:pt x="641511" y="403952"/>
                  </a:lnTo>
                  <a:lnTo>
                    <a:pt x="644305" y="359869"/>
                  </a:lnTo>
                  <a:lnTo>
                    <a:pt x="649952" y="315912"/>
                  </a:lnTo>
                  <a:lnTo>
                    <a:pt x="658475" y="272224"/>
                  </a:lnTo>
                  <a:lnTo>
                    <a:pt x="669898" y="228947"/>
                  </a:lnTo>
                  <a:lnTo>
                    <a:pt x="684242" y="186224"/>
                  </a:lnTo>
                  <a:lnTo>
                    <a:pt x="701531" y="144199"/>
                  </a:lnTo>
                  <a:lnTo>
                    <a:pt x="721789" y="103013"/>
                  </a:lnTo>
                  <a:lnTo>
                    <a:pt x="745037" y="62810"/>
                  </a:lnTo>
                  <a:lnTo>
                    <a:pt x="771301" y="23733"/>
                  </a:lnTo>
                  <a:lnTo>
                    <a:pt x="738458" y="18"/>
                  </a:lnTo>
                  <a:lnTo>
                    <a:pt x="69949" y="0"/>
                  </a:lnTo>
                  <a:lnTo>
                    <a:pt x="47452" y="72683"/>
                  </a:lnTo>
                  <a:lnTo>
                    <a:pt x="35984" y="117348"/>
                  </a:lnTo>
                  <a:lnTo>
                    <a:pt x="26111" y="162251"/>
                  </a:lnTo>
                  <a:lnTo>
                    <a:pt x="17827" y="207349"/>
                  </a:lnTo>
                  <a:lnTo>
                    <a:pt x="11125" y="252601"/>
                  </a:lnTo>
                  <a:lnTo>
                    <a:pt x="5998" y="297964"/>
                  </a:lnTo>
                  <a:lnTo>
                    <a:pt x="4460" y="317598"/>
                  </a:lnTo>
                  <a:close/>
                </a:path>
                <a:path w="1859280" h="1755139">
                  <a:moveTo>
                    <a:pt x="551076" y="1502951"/>
                  </a:moveTo>
                  <a:lnTo>
                    <a:pt x="591083" y="1530747"/>
                  </a:lnTo>
                  <a:lnTo>
                    <a:pt x="631740" y="1556889"/>
                  </a:lnTo>
                  <a:lnTo>
                    <a:pt x="673011" y="1581374"/>
                  </a:lnTo>
                  <a:lnTo>
                    <a:pt x="714854" y="1604211"/>
                  </a:lnTo>
                  <a:lnTo>
                    <a:pt x="757227" y="1625405"/>
                  </a:lnTo>
                  <a:lnTo>
                    <a:pt x="800089" y="1644964"/>
                  </a:lnTo>
                  <a:lnTo>
                    <a:pt x="843397" y="1662894"/>
                  </a:lnTo>
                  <a:lnTo>
                    <a:pt x="887109" y="1679202"/>
                  </a:lnTo>
                  <a:lnTo>
                    <a:pt x="931184" y="1693895"/>
                  </a:lnTo>
                  <a:lnTo>
                    <a:pt x="975579" y="1706979"/>
                  </a:lnTo>
                  <a:lnTo>
                    <a:pt x="1020253" y="1718461"/>
                  </a:lnTo>
                  <a:lnTo>
                    <a:pt x="1065164" y="1728349"/>
                  </a:lnTo>
                  <a:lnTo>
                    <a:pt x="1110270" y="1736648"/>
                  </a:lnTo>
                  <a:lnTo>
                    <a:pt x="1155529" y="1743365"/>
                  </a:lnTo>
                  <a:lnTo>
                    <a:pt x="1200899" y="1748508"/>
                  </a:lnTo>
                  <a:lnTo>
                    <a:pt x="1246338" y="1752082"/>
                  </a:lnTo>
                  <a:lnTo>
                    <a:pt x="1291805" y="1754095"/>
                  </a:lnTo>
                  <a:lnTo>
                    <a:pt x="1337257" y="1754554"/>
                  </a:lnTo>
                  <a:lnTo>
                    <a:pt x="1382652" y="1753465"/>
                  </a:lnTo>
                  <a:lnTo>
                    <a:pt x="1427949" y="1750835"/>
                  </a:lnTo>
                  <a:lnTo>
                    <a:pt x="1473105" y="1746671"/>
                  </a:lnTo>
                  <a:lnTo>
                    <a:pt x="1518080" y="1740979"/>
                  </a:lnTo>
                  <a:lnTo>
                    <a:pt x="1562830" y="1733766"/>
                  </a:lnTo>
                  <a:lnTo>
                    <a:pt x="1607314" y="1725039"/>
                  </a:lnTo>
                  <a:lnTo>
                    <a:pt x="1651490" y="1714805"/>
                  </a:lnTo>
                  <a:lnTo>
                    <a:pt x="1695316" y="1703071"/>
                  </a:lnTo>
                  <a:lnTo>
                    <a:pt x="1738750" y="1689842"/>
                  </a:lnTo>
                  <a:lnTo>
                    <a:pt x="1781751" y="1675127"/>
                  </a:lnTo>
                  <a:lnTo>
                    <a:pt x="1824276" y="1658931"/>
                  </a:lnTo>
                  <a:lnTo>
                    <a:pt x="1858991" y="1644330"/>
                  </a:lnTo>
                  <a:lnTo>
                    <a:pt x="1858986" y="863357"/>
                  </a:lnTo>
                  <a:lnTo>
                    <a:pt x="1857084" y="865811"/>
                  </a:lnTo>
                  <a:lnTo>
                    <a:pt x="1826232" y="900524"/>
                  </a:lnTo>
                  <a:lnTo>
                    <a:pt x="1793506" y="932706"/>
                  </a:lnTo>
                  <a:lnTo>
                    <a:pt x="1759047" y="962333"/>
                  </a:lnTo>
                  <a:lnTo>
                    <a:pt x="1722999" y="989384"/>
                  </a:lnTo>
                  <a:lnTo>
                    <a:pt x="1685506" y="1013835"/>
                  </a:lnTo>
                  <a:lnTo>
                    <a:pt x="1646709" y="1035663"/>
                  </a:lnTo>
                  <a:lnTo>
                    <a:pt x="1606753" y="1054845"/>
                  </a:lnTo>
                  <a:lnTo>
                    <a:pt x="1565779" y="1071358"/>
                  </a:lnTo>
                  <a:lnTo>
                    <a:pt x="1524089" y="1085128"/>
                  </a:lnTo>
                  <a:lnTo>
                    <a:pt x="1481350" y="1096288"/>
                  </a:lnTo>
                  <a:lnTo>
                    <a:pt x="1438182" y="1104658"/>
                  </a:lnTo>
                  <a:lnTo>
                    <a:pt x="1394568" y="1110267"/>
                  </a:lnTo>
                  <a:lnTo>
                    <a:pt x="1350652" y="1113094"/>
                  </a:lnTo>
                  <a:lnTo>
                    <a:pt x="1306575" y="1113114"/>
                  </a:lnTo>
                  <a:lnTo>
                    <a:pt x="1262482" y="1110305"/>
                  </a:lnTo>
                  <a:lnTo>
                    <a:pt x="1218515" y="1104644"/>
                  </a:lnTo>
                  <a:lnTo>
                    <a:pt x="1174817" y="1096108"/>
                  </a:lnTo>
                  <a:lnTo>
                    <a:pt x="1131530" y="1084675"/>
                  </a:lnTo>
                  <a:lnTo>
                    <a:pt x="1088799" y="1070320"/>
                  </a:lnTo>
                  <a:lnTo>
                    <a:pt x="1046765" y="1053022"/>
                  </a:lnTo>
                  <a:lnTo>
                    <a:pt x="1005572" y="1032757"/>
                  </a:lnTo>
                  <a:lnTo>
                    <a:pt x="965362" y="1009503"/>
                  </a:lnTo>
                  <a:lnTo>
                    <a:pt x="926279" y="983236"/>
                  </a:lnTo>
                  <a:lnTo>
                    <a:pt x="4460" y="317598"/>
                  </a:lnTo>
                  <a:lnTo>
                    <a:pt x="2439" y="343396"/>
                  </a:lnTo>
                  <a:lnTo>
                    <a:pt x="442" y="388857"/>
                  </a:lnTo>
                  <a:lnTo>
                    <a:pt x="0" y="434303"/>
                  </a:lnTo>
                  <a:lnTo>
                    <a:pt x="1105" y="479694"/>
                  </a:lnTo>
                  <a:lnTo>
                    <a:pt x="3752" y="524986"/>
                  </a:lnTo>
                  <a:lnTo>
                    <a:pt x="7933" y="570139"/>
                  </a:lnTo>
                  <a:lnTo>
                    <a:pt x="13643" y="615109"/>
                  </a:lnTo>
                  <a:lnTo>
                    <a:pt x="20873" y="659857"/>
                  </a:lnTo>
                  <a:lnTo>
                    <a:pt x="29617" y="704338"/>
                  </a:lnTo>
                  <a:lnTo>
                    <a:pt x="39868" y="748512"/>
                  </a:lnTo>
                  <a:lnTo>
                    <a:pt x="51621" y="792337"/>
                  </a:lnTo>
                  <a:lnTo>
                    <a:pt x="64867" y="835771"/>
                  </a:lnTo>
                  <a:lnTo>
                    <a:pt x="79600" y="878771"/>
                  </a:lnTo>
                  <a:lnTo>
                    <a:pt x="95813" y="921296"/>
                  </a:lnTo>
                  <a:lnTo>
                    <a:pt x="113500" y="963305"/>
                  </a:lnTo>
                  <a:lnTo>
                    <a:pt x="132654" y="1004754"/>
                  </a:lnTo>
                  <a:lnTo>
                    <a:pt x="153267" y="1045603"/>
                  </a:lnTo>
                  <a:lnTo>
                    <a:pt x="175334" y="1085809"/>
                  </a:lnTo>
                  <a:lnTo>
                    <a:pt x="198848" y="1125330"/>
                  </a:lnTo>
                  <a:lnTo>
                    <a:pt x="223801" y="1164125"/>
                  </a:lnTo>
                  <a:lnTo>
                    <a:pt x="250187" y="1202152"/>
                  </a:lnTo>
                  <a:lnTo>
                    <a:pt x="277999" y="1239368"/>
                  </a:lnTo>
                  <a:lnTo>
                    <a:pt x="307230" y="1275732"/>
                  </a:lnTo>
                  <a:lnTo>
                    <a:pt x="337874" y="1311202"/>
                  </a:lnTo>
                  <a:lnTo>
                    <a:pt x="369923" y="1345736"/>
                  </a:lnTo>
                  <a:lnTo>
                    <a:pt x="403372" y="1379292"/>
                  </a:lnTo>
                  <a:lnTo>
                    <a:pt x="438213" y="1411829"/>
                  </a:lnTo>
                  <a:lnTo>
                    <a:pt x="474440" y="1443303"/>
                  </a:lnTo>
                  <a:lnTo>
                    <a:pt x="512045" y="1473674"/>
                  </a:lnTo>
                  <a:lnTo>
                    <a:pt x="551076" y="150295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39765" y="518286"/>
              <a:ext cx="13032105" cy="1304925"/>
            </a:xfrm>
            <a:custGeom>
              <a:avLst/>
              <a:gdLst/>
              <a:ahLst/>
              <a:cxnLst/>
              <a:rect l="l" t="t" r="r" b="b"/>
              <a:pathLst>
                <a:path w="13032105" h="1304925">
                  <a:moveTo>
                    <a:pt x="13032105" y="0"/>
                  </a:moveTo>
                  <a:lnTo>
                    <a:pt x="0" y="0"/>
                  </a:lnTo>
                  <a:lnTo>
                    <a:pt x="0" y="1304671"/>
                  </a:lnTo>
                  <a:lnTo>
                    <a:pt x="13032105" y="1304671"/>
                  </a:lnTo>
                  <a:lnTo>
                    <a:pt x="13032105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73920" y="723646"/>
            <a:ext cx="550354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10" dirty="0"/>
              <a:t>Partes</a:t>
            </a:r>
            <a:r>
              <a:rPr sz="5000" spc="-229" dirty="0"/>
              <a:t> </a:t>
            </a:r>
            <a:r>
              <a:rPr sz="5000" spc="-114" dirty="0"/>
              <a:t>del</a:t>
            </a:r>
            <a:r>
              <a:rPr sz="5000" spc="-210" dirty="0"/>
              <a:t> </a:t>
            </a:r>
            <a:r>
              <a:rPr sz="5000" spc="-190" dirty="0"/>
              <a:t>Contrato</a:t>
            </a:r>
            <a:endParaRPr sz="5000"/>
          </a:p>
        </p:txBody>
      </p:sp>
      <p:sp>
        <p:nvSpPr>
          <p:cNvPr id="13" name="object 13"/>
          <p:cNvSpPr/>
          <p:nvPr/>
        </p:nvSpPr>
        <p:spPr>
          <a:xfrm>
            <a:off x="5439664" y="229095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39" h="612139">
                <a:moveTo>
                  <a:pt x="306070" y="0"/>
                </a:moveTo>
                <a:lnTo>
                  <a:pt x="256424" y="4005"/>
                </a:lnTo>
                <a:lnTo>
                  <a:pt x="209328" y="15602"/>
                </a:lnTo>
                <a:lnTo>
                  <a:pt x="165413" y="34159"/>
                </a:lnTo>
                <a:lnTo>
                  <a:pt x="125309" y="59045"/>
                </a:lnTo>
                <a:lnTo>
                  <a:pt x="89646" y="89630"/>
                </a:lnTo>
                <a:lnTo>
                  <a:pt x="59053" y="125281"/>
                </a:lnTo>
                <a:lnTo>
                  <a:pt x="34163" y="165370"/>
                </a:lnTo>
                <a:lnTo>
                  <a:pt x="15603" y="209263"/>
                </a:lnTo>
                <a:lnTo>
                  <a:pt x="4005" y="256331"/>
                </a:lnTo>
                <a:lnTo>
                  <a:pt x="0" y="305943"/>
                </a:lnTo>
                <a:lnTo>
                  <a:pt x="4005" y="355588"/>
                </a:lnTo>
                <a:lnTo>
                  <a:pt x="15603" y="402684"/>
                </a:lnTo>
                <a:lnTo>
                  <a:pt x="34163" y="446599"/>
                </a:lnTo>
                <a:lnTo>
                  <a:pt x="59053" y="486703"/>
                </a:lnTo>
                <a:lnTo>
                  <a:pt x="89646" y="522366"/>
                </a:lnTo>
                <a:lnTo>
                  <a:pt x="125309" y="552959"/>
                </a:lnTo>
                <a:lnTo>
                  <a:pt x="165413" y="577849"/>
                </a:lnTo>
                <a:lnTo>
                  <a:pt x="209328" y="596409"/>
                </a:lnTo>
                <a:lnTo>
                  <a:pt x="256424" y="608007"/>
                </a:lnTo>
                <a:lnTo>
                  <a:pt x="306070" y="612013"/>
                </a:lnTo>
                <a:lnTo>
                  <a:pt x="355681" y="608007"/>
                </a:lnTo>
                <a:lnTo>
                  <a:pt x="402749" y="596409"/>
                </a:lnTo>
                <a:lnTo>
                  <a:pt x="446642" y="577849"/>
                </a:lnTo>
                <a:lnTo>
                  <a:pt x="486731" y="552959"/>
                </a:lnTo>
                <a:lnTo>
                  <a:pt x="522382" y="522366"/>
                </a:lnTo>
                <a:lnTo>
                  <a:pt x="552967" y="486703"/>
                </a:lnTo>
                <a:lnTo>
                  <a:pt x="577853" y="446599"/>
                </a:lnTo>
                <a:lnTo>
                  <a:pt x="596410" y="402684"/>
                </a:lnTo>
                <a:lnTo>
                  <a:pt x="608007" y="355588"/>
                </a:lnTo>
                <a:lnTo>
                  <a:pt x="612013" y="305943"/>
                </a:lnTo>
                <a:lnTo>
                  <a:pt x="608007" y="256331"/>
                </a:lnTo>
                <a:lnTo>
                  <a:pt x="596410" y="209263"/>
                </a:lnTo>
                <a:lnTo>
                  <a:pt x="577853" y="165370"/>
                </a:lnTo>
                <a:lnTo>
                  <a:pt x="552967" y="125281"/>
                </a:lnTo>
                <a:lnTo>
                  <a:pt x="522382" y="89630"/>
                </a:lnTo>
                <a:lnTo>
                  <a:pt x="486731" y="59045"/>
                </a:lnTo>
                <a:lnTo>
                  <a:pt x="446642" y="34159"/>
                </a:lnTo>
                <a:lnTo>
                  <a:pt x="402749" y="15602"/>
                </a:lnTo>
                <a:lnTo>
                  <a:pt x="355681" y="4005"/>
                </a:lnTo>
                <a:lnTo>
                  <a:pt x="3060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9307" y="2231770"/>
            <a:ext cx="216026" cy="215900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16371476" y="8557285"/>
            <a:ext cx="1917064" cy="1729739"/>
            <a:chOff x="16371476" y="8557285"/>
            <a:chExt cx="1917064" cy="1729739"/>
          </a:xfrm>
        </p:grpSpPr>
        <p:sp>
          <p:nvSpPr>
            <p:cNvPr id="16" name="object 16"/>
            <p:cNvSpPr/>
            <p:nvPr/>
          </p:nvSpPr>
          <p:spPr>
            <a:xfrm>
              <a:off x="16371476" y="8557285"/>
              <a:ext cx="1917064" cy="1729739"/>
            </a:xfrm>
            <a:custGeom>
              <a:avLst/>
              <a:gdLst/>
              <a:ahLst/>
              <a:cxnLst/>
              <a:rect l="l" t="t" r="r" b="b"/>
              <a:pathLst>
                <a:path w="1917065" h="1729740">
                  <a:moveTo>
                    <a:pt x="622281" y="203776"/>
                  </a:moveTo>
                  <a:lnTo>
                    <a:pt x="581505" y="230432"/>
                  </a:lnTo>
                  <a:lnTo>
                    <a:pt x="542018" y="258311"/>
                  </a:lnTo>
                  <a:lnTo>
                    <a:pt x="503836" y="287381"/>
                  </a:lnTo>
                  <a:lnTo>
                    <a:pt x="466968" y="317599"/>
                  </a:lnTo>
                  <a:lnTo>
                    <a:pt x="431423" y="348925"/>
                  </a:lnTo>
                  <a:lnTo>
                    <a:pt x="397212" y="381318"/>
                  </a:lnTo>
                  <a:lnTo>
                    <a:pt x="364342" y="414735"/>
                  </a:lnTo>
                  <a:lnTo>
                    <a:pt x="332825" y="449135"/>
                  </a:lnTo>
                  <a:lnTo>
                    <a:pt x="302669" y="484478"/>
                  </a:lnTo>
                  <a:lnTo>
                    <a:pt x="273883" y="520722"/>
                  </a:lnTo>
                  <a:lnTo>
                    <a:pt x="246478" y="557824"/>
                  </a:lnTo>
                  <a:lnTo>
                    <a:pt x="220463" y="595745"/>
                  </a:lnTo>
                  <a:lnTo>
                    <a:pt x="195847" y="634442"/>
                  </a:lnTo>
                  <a:lnTo>
                    <a:pt x="172639" y="673875"/>
                  </a:lnTo>
                  <a:lnTo>
                    <a:pt x="150850" y="714001"/>
                  </a:lnTo>
                  <a:lnTo>
                    <a:pt x="130488" y="754780"/>
                  </a:lnTo>
                  <a:lnTo>
                    <a:pt x="111563" y="796170"/>
                  </a:lnTo>
                  <a:lnTo>
                    <a:pt x="94085" y="838129"/>
                  </a:lnTo>
                  <a:lnTo>
                    <a:pt x="78062" y="880617"/>
                  </a:lnTo>
                  <a:lnTo>
                    <a:pt x="63505" y="923592"/>
                  </a:lnTo>
                  <a:lnTo>
                    <a:pt x="50423" y="967012"/>
                  </a:lnTo>
                  <a:lnTo>
                    <a:pt x="38826" y="1010837"/>
                  </a:lnTo>
                  <a:lnTo>
                    <a:pt x="28722" y="1055024"/>
                  </a:lnTo>
                  <a:lnTo>
                    <a:pt x="20121" y="1099533"/>
                  </a:lnTo>
                  <a:lnTo>
                    <a:pt x="13034" y="1144321"/>
                  </a:lnTo>
                  <a:lnTo>
                    <a:pt x="7468" y="1189349"/>
                  </a:lnTo>
                  <a:lnTo>
                    <a:pt x="3434" y="1234573"/>
                  </a:lnTo>
                  <a:lnTo>
                    <a:pt x="942" y="1279954"/>
                  </a:lnTo>
                  <a:lnTo>
                    <a:pt x="0" y="1325449"/>
                  </a:lnTo>
                  <a:lnTo>
                    <a:pt x="618" y="1371017"/>
                  </a:lnTo>
                  <a:lnTo>
                    <a:pt x="2805" y="1416617"/>
                  </a:lnTo>
                  <a:lnTo>
                    <a:pt x="6572" y="1462207"/>
                  </a:lnTo>
                  <a:lnTo>
                    <a:pt x="11927" y="1507746"/>
                  </a:lnTo>
                  <a:lnTo>
                    <a:pt x="18880" y="1553193"/>
                  </a:lnTo>
                  <a:lnTo>
                    <a:pt x="27440" y="1598506"/>
                  </a:lnTo>
                  <a:lnTo>
                    <a:pt x="37586" y="1643504"/>
                  </a:lnTo>
                  <a:lnTo>
                    <a:pt x="49421" y="1688566"/>
                  </a:lnTo>
                  <a:lnTo>
                    <a:pt x="61810" y="1729739"/>
                  </a:lnTo>
                  <a:lnTo>
                    <a:pt x="689986" y="1729662"/>
                  </a:lnTo>
                  <a:lnTo>
                    <a:pt x="746575" y="1694122"/>
                  </a:lnTo>
                  <a:lnTo>
                    <a:pt x="722891" y="1653429"/>
                  </a:lnTo>
                  <a:lnTo>
                    <a:pt x="702288" y="1611807"/>
                  </a:lnTo>
                  <a:lnTo>
                    <a:pt x="684735" y="1569396"/>
                  </a:lnTo>
                  <a:lnTo>
                    <a:pt x="670200" y="1526339"/>
                  </a:lnTo>
                  <a:lnTo>
                    <a:pt x="658650" y="1482776"/>
                  </a:lnTo>
                  <a:lnTo>
                    <a:pt x="650052" y="1438848"/>
                  </a:lnTo>
                  <a:lnTo>
                    <a:pt x="644374" y="1394695"/>
                  </a:lnTo>
                  <a:lnTo>
                    <a:pt x="641584" y="1350461"/>
                  </a:lnTo>
                  <a:lnTo>
                    <a:pt x="641649" y="1306284"/>
                  </a:lnTo>
                  <a:lnTo>
                    <a:pt x="644527" y="1262474"/>
                  </a:lnTo>
                  <a:lnTo>
                    <a:pt x="650217" y="1218670"/>
                  </a:lnTo>
                  <a:lnTo>
                    <a:pt x="658655" y="1175515"/>
                  </a:lnTo>
                  <a:lnTo>
                    <a:pt x="669818" y="1132982"/>
                  </a:lnTo>
                  <a:lnTo>
                    <a:pt x="683675" y="1091213"/>
                  </a:lnTo>
                  <a:lnTo>
                    <a:pt x="700193" y="1050349"/>
                  </a:lnTo>
                  <a:lnTo>
                    <a:pt x="719340" y="1010531"/>
                  </a:lnTo>
                  <a:lnTo>
                    <a:pt x="741084" y="971899"/>
                  </a:lnTo>
                  <a:lnTo>
                    <a:pt x="765392" y="934595"/>
                  </a:lnTo>
                  <a:lnTo>
                    <a:pt x="792231" y="898761"/>
                  </a:lnTo>
                  <a:lnTo>
                    <a:pt x="821570" y="864536"/>
                  </a:lnTo>
                  <a:lnTo>
                    <a:pt x="853375" y="832063"/>
                  </a:lnTo>
                  <a:lnTo>
                    <a:pt x="887615" y="801482"/>
                  </a:lnTo>
                  <a:lnTo>
                    <a:pt x="924258" y="772934"/>
                  </a:lnTo>
                  <a:lnTo>
                    <a:pt x="963270" y="746561"/>
                  </a:lnTo>
                  <a:lnTo>
                    <a:pt x="1916536" y="147861"/>
                  </a:lnTo>
                  <a:lnTo>
                    <a:pt x="1916536" y="137020"/>
                  </a:lnTo>
                  <a:lnTo>
                    <a:pt x="1861608" y="111359"/>
                  </a:lnTo>
                  <a:lnTo>
                    <a:pt x="1819646" y="93898"/>
                  </a:lnTo>
                  <a:lnTo>
                    <a:pt x="1777156" y="77893"/>
                  </a:lnTo>
                  <a:lnTo>
                    <a:pt x="1734178" y="63354"/>
                  </a:lnTo>
                  <a:lnTo>
                    <a:pt x="1690754" y="50289"/>
                  </a:lnTo>
                  <a:lnTo>
                    <a:pt x="1646925" y="38709"/>
                  </a:lnTo>
                  <a:lnTo>
                    <a:pt x="1602733" y="28622"/>
                  </a:lnTo>
                  <a:lnTo>
                    <a:pt x="1558219" y="20039"/>
                  </a:lnTo>
                  <a:lnTo>
                    <a:pt x="1513425" y="12968"/>
                  </a:lnTo>
                  <a:lnTo>
                    <a:pt x="1468391" y="7419"/>
                  </a:lnTo>
                  <a:lnTo>
                    <a:pt x="1423160" y="3402"/>
                  </a:lnTo>
                  <a:lnTo>
                    <a:pt x="1377772" y="925"/>
                  </a:lnTo>
                  <a:lnTo>
                    <a:pt x="1332269" y="0"/>
                  </a:lnTo>
                  <a:lnTo>
                    <a:pt x="1286693" y="633"/>
                  </a:lnTo>
                  <a:lnTo>
                    <a:pt x="1241084" y="2837"/>
                  </a:lnTo>
                  <a:lnTo>
                    <a:pt x="1195484" y="6619"/>
                  </a:lnTo>
                  <a:lnTo>
                    <a:pt x="1149935" y="11989"/>
                  </a:lnTo>
                  <a:lnTo>
                    <a:pt x="1104478" y="18957"/>
                  </a:lnTo>
                  <a:lnTo>
                    <a:pt x="1059154" y="27531"/>
                  </a:lnTo>
                  <a:lnTo>
                    <a:pt x="1014004" y="37723"/>
                  </a:lnTo>
                  <a:lnTo>
                    <a:pt x="969071" y="49540"/>
                  </a:lnTo>
                  <a:lnTo>
                    <a:pt x="924395" y="62993"/>
                  </a:lnTo>
                  <a:lnTo>
                    <a:pt x="880018" y="78090"/>
                  </a:lnTo>
                  <a:lnTo>
                    <a:pt x="835982" y="94842"/>
                  </a:lnTo>
                  <a:lnTo>
                    <a:pt x="792326" y="113257"/>
                  </a:lnTo>
                  <a:lnTo>
                    <a:pt x="749094" y="133346"/>
                  </a:lnTo>
                  <a:lnTo>
                    <a:pt x="706326" y="155117"/>
                  </a:lnTo>
                  <a:lnTo>
                    <a:pt x="664064" y="178581"/>
                  </a:lnTo>
                  <a:lnTo>
                    <a:pt x="622281" y="203776"/>
                  </a:lnTo>
                  <a:close/>
                </a:path>
                <a:path w="1917065" h="1729740">
                  <a:moveTo>
                    <a:pt x="1916536" y="147861"/>
                  </a:moveTo>
                  <a:lnTo>
                    <a:pt x="963270" y="746561"/>
                  </a:lnTo>
                  <a:lnTo>
                    <a:pt x="1003975" y="722868"/>
                  </a:lnTo>
                  <a:lnTo>
                    <a:pt x="1045607" y="702255"/>
                  </a:lnTo>
                  <a:lnTo>
                    <a:pt x="1088027" y="684690"/>
                  </a:lnTo>
                  <a:lnTo>
                    <a:pt x="1131091" y="670141"/>
                  </a:lnTo>
                  <a:lnTo>
                    <a:pt x="1174661" y="658575"/>
                  </a:lnTo>
                  <a:lnTo>
                    <a:pt x="1218594" y="649961"/>
                  </a:lnTo>
                  <a:lnTo>
                    <a:pt x="1262749" y="644266"/>
                  </a:lnTo>
                  <a:lnTo>
                    <a:pt x="1306987" y="641458"/>
                  </a:lnTo>
                  <a:lnTo>
                    <a:pt x="1351165" y="641505"/>
                  </a:lnTo>
                  <a:lnTo>
                    <a:pt x="1395143" y="644375"/>
                  </a:lnTo>
                  <a:lnTo>
                    <a:pt x="1438779" y="650035"/>
                  </a:lnTo>
                  <a:lnTo>
                    <a:pt x="1481933" y="658453"/>
                  </a:lnTo>
                  <a:lnTo>
                    <a:pt x="1524464" y="669598"/>
                  </a:lnTo>
                  <a:lnTo>
                    <a:pt x="1566231" y="683436"/>
                  </a:lnTo>
                  <a:lnTo>
                    <a:pt x="1607093" y="699936"/>
                  </a:lnTo>
                  <a:lnTo>
                    <a:pt x="1646908" y="719065"/>
                  </a:lnTo>
                  <a:lnTo>
                    <a:pt x="1685536" y="740792"/>
                  </a:lnTo>
                  <a:lnTo>
                    <a:pt x="1722836" y="765083"/>
                  </a:lnTo>
                  <a:lnTo>
                    <a:pt x="1758667" y="791908"/>
                  </a:lnTo>
                  <a:lnTo>
                    <a:pt x="1792888" y="821233"/>
                  </a:lnTo>
                  <a:lnTo>
                    <a:pt x="1825357" y="853027"/>
                  </a:lnTo>
                  <a:lnTo>
                    <a:pt x="1855935" y="887257"/>
                  </a:lnTo>
                  <a:lnTo>
                    <a:pt x="1884479" y="923891"/>
                  </a:lnTo>
                  <a:lnTo>
                    <a:pt x="1910849" y="962897"/>
                  </a:lnTo>
                  <a:lnTo>
                    <a:pt x="1916504" y="959346"/>
                  </a:lnTo>
                  <a:lnTo>
                    <a:pt x="1916536" y="14786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3759" y="8759469"/>
              <a:ext cx="1674240" cy="152752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-4"/>
            <a:ext cx="5312473" cy="102870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776719" y="2540000"/>
            <a:ext cx="11373485" cy="5712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solidFill>
                  <a:srgbClr val="8E030D"/>
                </a:solidFill>
                <a:latin typeface="Arial"/>
                <a:cs typeface="Arial"/>
              </a:rPr>
              <a:t>La</a:t>
            </a:r>
            <a:r>
              <a:rPr sz="3000" b="1" spc="-1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90" dirty="0">
                <a:solidFill>
                  <a:srgbClr val="8E030D"/>
                </a:solidFill>
                <a:latin typeface="Arial"/>
                <a:cs typeface="Arial"/>
              </a:rPr>
              <a:t>Empresa</a:t>
            </a:r>
            <a:r>
              <a:rPr sz="3000" b="1" spc="-114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3000" b="1" spc="-10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110" dirty="0">
                <a:solidFill>
                  <a:srgbClr val="8E030D"/>
                </a:solidFill>
                <a:latin typeface="Arial"/>
                <a:cs typeface="Arial"/>
              </a:rPr>
              <a:t>Medicina</a:t>
            </a:r>
            <a:r>
              <a:rPr sz="3000" b="1" spc="-10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8E030D"/>
                </a:solidFill>
                <a:latin typeface="Arial"/>
                <a:cs typeface="Arial"/>
              </a:rPr>
              <a:t>Prepagada:</a:t>
            </a:r>
            <a:endParaRPr sz="3000">
              <a:latin typeface="Arial"/>
              <a:cs typeface="Arial"/>
            </a:endParaRPr>
          </a:p>
          <a:p>
            <a:pPr marL="12700" marR="1985645">
              <a:lnSpc>
                <a:spcPct val="100000"/>
              </a:lnSpc>
              <a:tabLst>
                <a:tab pos="1202690" algn="l"/>
                <a:tab pos="2519680" algn="l"/>
                <a:tab pos="2988945" algn="l"/>
                <a:tab pos="4919980" algn="l"/>
                <a:tab pos="5517515" algn="l"/>
                <a:tab pos="6179185" algn="l"/>
                <a:tab pos="7835900" algn="l"/>
              </a:tabLst>
            </a:pP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Quien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asume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prestación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servicios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cubiertos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3000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30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contrato.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379"/>
              </a:spcBef>
            </a:pPr>
            <a:endParaRPr sz="3000">
              <a:latin typeface="Arial MT"/>
              <a:cs typeface="Arial MT"/>
            </a:endParaRPr>
          </a:p>
          <a:p>
            <a:pPr marL="1681480">
              <a:lnSpc>
                <a:spcPct val="100000"/>
              </a:lnSpc>
            </a:pPr>
            <a:r>
              <a:rPr sz="3000" b="1" dirty="0">
                <a:solidFill>
                  <a:srgbClr val="8E030D"/>
                </a:solidFill>
                <a:latin typeface="Arial"/>
                <a:cs typeface="Arial"/>
              </a:rPr>
              <a:t>El</a:t>
            </a:r>
            <a:r>
              <a:rPr sz="3000" b="1" spc="-18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8E030D"/>
                </a:solidFill>
                <a:latin typeface="Arial"/>
                <a:cs typeface="Arial"/>
              </a:rPr>
              <a:t>Contratante</a:t>
            </a:r>
            <a:r>
              <a:rPr sz="3000" spc="-20" dirty="0">
                <a:solidFill>
                  <a:srgbClr val="8E030D"/>
                </a:solidFill>
                <a:latin typeface="Arial MT"/>
                <a:cs typeface="Arial MT"/>
              </a:rPr>
              <a:t>:</a:t>
            </a:r>
            <a:endParaRPr sz="3000">
              <a:latin typeface="Arial MT"/>
              <a:cs typeface="Arial MT"/>
            </a:endParaRPr>
          </a:p>
          <a:p>
            <a:pPr marL="1681480" marR="5080">
              <a:lnSpc>
                <a:spcPts val="3520"/>
              </a:lnSpc>
              <a:spcBef>
                <a:spcPts val="185"/>
              </a:spcBef>
              <a:tabLst>
                <a:tab pos="3270250" algn="l"/>
                <a:tab pos="4608195" algn="l"/>
                <a:tab pos="4993640" algn="l"/>
                <a:tab pos="6393180" algn="l"/>
                <a:tab pos="7200900" algn="l"/>
                <a:tab pos="8790305" algn="l"/>
                <a:tab pos="9387840" algn="l"/>
                <a:tab pos="10936605" algn="l"/>
              </a:tabLst>
            </a:pP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Persona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natural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50" dirty="0">
                <a:solidFill>
                  <a:srgbClr val="39526B"/>
                </a:solidFill>
                <a:latin typeface="Arial MT"/>
                <a:cs typeface="Arial MT"/>
              </a:rPr>
              <a:t>o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jurídica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suscribe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un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contrato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de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servicios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con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una</a:t>
            </a:r>
            <a:r>
              <a:rPr sz="30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empresa</a:t>
            </a:r>
            <a:r>
              <a:rPr sz="30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0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medicina</a:t>
            </a:r>
            <a:r>
              <a:rPr sz="30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prepagada.</a:t>
            </a:r>
            <a:endParaRPr sz="3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70"/>
              </a:spcBef>
            </a:pPr>
            <a:endParaRPr sz="3000">
              <a:latin typeface="Arial MT"/>
              <a:cs typeface="Arial MT"/>
            </a:endParaRPr>
          </a:p>
          <a:p>
            <a:pPr marL="314325">
              <a:lnSpc>
                <a:spcPct val="100000"/>
              </a:lnSpc>
            </a:pPr>
            <a:r>
              <a:rPr sz="3000" b="1" dirty="0">
                <a:solidFill>
                  <a:srgbClr val="8E030D"/>
                </a:solidFill>
                <a:latin typeface="Arial"/>
                <a:cs typeface="Arial"/>
              </a:rPr>
              <a:t>El</a:t>
            </a:r>
            <a:r>
              <a:rPr sz="3000" b="1" spc="-1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120" dirty="0">
                <a:solidFill>
                  <a:srgbClr val="8E030D"/>
                </a:solidFill>
                <a:latin typeface="Arial"/>
                <a:cs typeface="Arial"/>
              </a:rPr>
              <a:t>Usuario</a:t>
            </a:r>
            <a:r>
              <a:rPr sz="3000" b="1" spc="-8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190" dirty="0">
                <a:solidFill>
                  <a:srgbClr val="8E030D"/>
                </a:solidFill>
                <a:latin typeface="Arial"/>
                <a:cs typeface="Arial"/>
              </a:rPr>
              <a:t>o</a:t>
            </a:r>
            <a:r>
              <a:rPr sz="3000" b="1" spc="-15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25" dirty="0">
                <a:solidFill>
                  <a:srgbClr val="8E030D"/>
                </a:solidFill>
                <a:latin typeface="Arial"/>
                <a:cs typeface="Arial"/>
              </a:rPr>
              <a:t>Afiliado</a:t>
            </a:r>
            <a:r>
              <a:rPr sz="3000" spc="-25" dirty="0">
                <a:solidFill>
                  <a:srgbClr val="8E030D"/>
                </a:solidFill>
                <a:latin typeface="Arial MT"/>
                <a:cs typeface="Arial MT"/>
              </a:rPr>
              <a:t>:</a:t>
            </a:r>
            <a:endParaRPr sz="3000">
              <a:latin typeface="Arial MT"/>
              <a:cs typeface="Arial MT"/>
            </a:endParaRPr>
          </a:p>
          <a:p>
            <a:pPr marL="314325" marR="1814195">
              <a:lnSpc>
                <a:spcPct val="100000"/>
              </a:lnSpc>
              <a:tabLst>
                <a:tab pos="1913255" algn="l"/>
                <a:tab pos="3810635" algn="l"/>
                <a:tab pos="4543425" algn="l"/>
                <a:tab pos="5023485" algn="l"/>
                <a:tab pos="6583045" algn="l"/>
                <a:tab pos="7189470" algn="l"/>
                <a:tab pos="9130030" algn="l"/>
              </a:tabLst>
            </a:pP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Persona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amparada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por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contrato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3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prestación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de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servicios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médico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asistenciales.</a:t>
            </a:r>
            <a:endParaRPr sz="30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35573" y="9400133"/>
            <a:ext cx="10568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El</a:t>
            </a:r>
            <a:r>
              <a:rPr sz="2800" b="1" spc="-45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8E030D"/>
                </a:solidFill>
                <a:latin typeface="Calibri"/>
                <a:cs typeface="Calibri"/>
              </a:rPr>
              <a:t>contratante</a:t>
            </a:r>
            <a:r>
              <a:rPr sz="2800" b="1" spc="-35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y</a:t>
            </a:r>
            <a:r>
              <a:rPr sz="2800" b="1" spc="-3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el</a:t>
            </a:r>
            <a:r>
              <a:rPr sz="2800" b="1" spc="-25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usuario</a:t>
            </a:r>
            <a:r>
              <a:rPr sz="2800" b="1" spc="-4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o</a:t>
            </a:r>
            <a:r>
              <a:rPr sz="2800" b="1" spc="-35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afiliado</a:t>
            </a:r>
            <a:r>
              <a:rPr sz="2800" b="1" spc="-2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pueden</a:t>
            </a:r>
            <a:r>
              <a:rPr sz="2800" b="1" spc="-2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ser</a:t>
            </a:r>
            <a:r>
              <a:rPr sz="2800" b="1" spc="-35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o</a:t>
            </a:r>
            <a:r>
              <a:rPr sz="2800" b="1" spc="-3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no</a:t>
            </a:r>
            <a:r>
              <a:rPr sz="2800" b="1" spc="-35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la</a:t>
            </a:r>
            <a:r>
              <a:rPr sz="2800" b="1" spc="-3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8E030D"/>
                </a:solidFill>
                <a:latin typeface="Calibri"/>
                <a:cs typeface="Calibri"/>
              </a:rPr>
              <a:t>misma</a:t>
            </a:r>
            <a:r>
              <a:rPr sz="2800" b="1" spc="-30" dirty="0">
                <a:solidFill>
                  <a:srgbClr val="8E030D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8E030D"/>
                </a:solidFill>
                <a:latin typeface="Calibri"/>
                <a:cs typeface="Calibri"/>
              </a:rPr>
              <a:t>persona.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480175" cy="10274300"/>
          </a:xfrm>
          <a:custGeom>
            <a:avLst/>
            <a:gdLst/>
            <a:ahLst/>
            <a:cxnLst/>
            <a:rect l="l" t="t" r="r" b="b"/>
            <a:pathLst>
              <a:path w="6480175" h="10274300">
                <a:moveTo>
                  <a:pt x="0" y="10274298"/>
                </a:moveTo>
                <a:lnTo>
                  <a:pt x="6479921" y="10274298"/>
                </a:lnTo>
                <a:lnTo>
                  <a:pt x="6479921" y="0"/>
                </a:lnTo>
                <a:lnTo>
                  <a:pt x="0" y="0"/>
                </a:lnTo>
                <a:lnTo>
                  <a:pt x="0" y="10274298"/>
                </a:lnTo>
                <a:close/>
              </a:path>
            </a:pathLst>
          </a:custGeom>
          <a:solidFill>
            <a:srgbClr val="395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11520" y="4457826"/>
            <a:ext cx="62230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8965" algn="l"/>
              </a:tabLst>
            </a:pPr>
            <a:r>
              <a:rPr sz="3500" b="1" u="sng" dirty="0">
                <a:solidFill>
                  <a:srgbClr val="FFFFFF"/>
                </a:solidFill>
                <a:uFill>
                  <a:solidFill>
                    <a:srgbClr val="2A2D39"/>
                  </a:solidFill>
                </a:uFill>
                <a:latin typeface="Arial"/>
                <a:cs typeface="Arial"/>
              </a:rPr>
              <a:t>	</a:t>
            </a:r>
            <a:endParaRPr sz="3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9424" y="4457826"/>
            <a:ext cx="4253865" cy="3303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5"/>
              </a:spcBef>
            </a:pPr>
            <a:r>
              <a:rPr sz="3500" b="1" spc="-170" dirty="0">
                <a:solidFill>
                  <a:srgbClr val="FFFFFF"/>
                </a:solidFill>
                <a:latin typeface="Arial"/>
                <a:cs typeface="Arial"/>
              </a:rPr>
              <a:t>Documentos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5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endParaRPr sz="3500">
              <a:latin typeface="Arial"/>
              <a:cs typeface="Arial"/>
            </a:endParaRPr>
          </a:p>
          <a:p>
            <a:pPr marL="12700" marR="5080" indent="-2540" algn="ctr">
              <a:lnSpc>
                <a:spcPct val="171500"/>
              </a:lnSpc>
            </a:pPr>
            <a:r>
              <a:rPr sz="3500" b="1" spc="-190" dirty="0">
                <a:solidFill>
                  <a:srgbClr val="FFFFFF"/>
                </a:solidFill>
                <a:latin typeface="Arial"/>
                <a:cs typeface="Arial"/>
              </a:rPr>
              <a:t>conforman</a:t>
            </a:r>
            <a:r>
              <a:rPr sz="35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25" dirty="0">
                <a:solidFill>
                  <a:srgbClr val="FFFFFF"/>
                </a:solidFill>
                <a:latin typeface="Arial"/>
                <a:cs typeface="Arial"/>
              </a:rPr>
              <a:t>los </a:t>
            </a:r>
            <a:r>
              <a:rPr sz="3500" b="1" spc="-185" dirty="0">
                <a:solidFill>
                  <a:srgbClr val="FFFFFF"/>
                </a:solidFill>
                <a:latin typeface="Arial"/>
                <a:cs typeface="Arial"/>
              </a:rPr>
              <a:t>Productos</a:t>
            </a:r>
            <a:r>
              <a:rPr sz="35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35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00" dirty="0">
                <a:solidFill>
                  <a:srgbClr val="FFFFFF"/>
                </a:solidFill>
                <a:latin typeface="Arial"/>
                <a:cs typeface="Arial"/>
              </a:rPr>
              <a:t>Salud</a:t>
            </a:r>
            <a:r>
              <a:rPr sz="35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50" dirty="0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sz="3500" b="1" spc="-120" dirty="0">
                <a:solidFill>
                  <a:srgbClr val="FFFFFF"/>
                </a:solidFill>
                <a:latin typeface="Arial"/>
                <a:cs typeface="Arial"/>
              </a:rPr>
              <a:t>Medicina</a:t>
            </a:r>
            <a:r>
              <a:rPr sz="35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500" b="1" spc="-10" dirty="0">
                <a:solidFill>
                  <a:srgbClr val="FFFFFF"/>
                </a:solidFill>
                <a:latin typeface="Arial"/>
                <a:cs typeface="Arial"/>
              </a:rPr>
              <a:t>Prepagada</a:t>
            </a:r>
            <a:endParaRPr sz="35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689850" y="488950"/>
          <a:ext cx="9605010" cy="8889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2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2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9"/>
                        </a:spcBef>
                      </a:pPr>
                      <a:r>
                        <a:rPr sz="35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Empresas</a:t>
                      </a:r>
                      <a:r>
                        <a:rPr sz="3500" b="1" spc="-114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5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3500" b="1" spc="-1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5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Seguros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4648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9526B"/>
                    </a:solidFill>
                  </a:tcPr>
                </a:tc>
                <a:tc>
                  <a:txBody>
                    <a:bodyPr/>
                    <a:lstStyle/>
                    <a:p>
                      <a:pPr marL="358775" marR="347345" indent="731520">
                        <a:lnSpc>
                          <a:spcPts val="3900"/>
                        </a:lnSpc>
                        <a:spcBef>
                          <a:spcPts val="2090"/>
                        </a:spcBef>
                      </a:pPr>
                      <a:r>
                        <a:rPr sz="3500" b="1" spc="-1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Empresas</a:t>
                      </a:r>
                      <a:r>
                        <a:rPr sz="3500" b="1" spc="-7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500" b="1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 </a:t>
                      </a:r>
                      <a:r>
                        <a:rPr sz="35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Medicina</a:t>
                      </a:r>
                      <a:r>
                        <a:rPr sz="3500" b="1" spc="-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500" b="1" spc="-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Prepagada</a:t>
                      </a:r>
                      <a:endParaRPr sz="3500">
                        <a:latin typeface="Arial"/>
                        <a:cs typeface="Arial"/>
                      </a:endParaRPr>
                    </a:p>
                  </a:txBody>
                  <a:tcPr marL="0" marR="0" marT="265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3952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0965">
                <a:tc>
                  <a:txBody>
                    <a:bodyPr/>
                    <a:lstStyle/>
                    <a:p>
                      <a:pPr marL="1460500" marR="403225" indent="-1050290">
                        <a:lnSpc>
                          <a:spcPct val="116100"/>
                        </a:lnSpc>
                        <a:spcBef>
                          <a:spcPts val="1255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Condiciones</a:t>
                      </a:r>
                      <a:r>
                        <a:rPr sz="2800" spc="-1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Generales</a:t>
                      </a:r>
                      <a:r>
                        <a:rPr sz="2800" spc="-13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y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Particulares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461135" marR="402590" indent="-1050290">
                        <a:lnSpc>
                          <a:spcPct val="116100"/>
                        </a:lnSpc>
                        <a:spcBef>
                          <a:spcPts val="1255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Condiciones</a:t>
                      </a:r>
                      <a:r>
                        <a:rPr sz="2800" spc="-1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Generales</a:t>
                      </a:r>
                      <a:r>
                        <a:rPr sz="2800" spc="-13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y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Particulares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1593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Solicitud</a:t>
                      </a:r>
                      <a:r>
                        <a:rPr sz="2800" spc="-6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800" spc="-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Seguro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413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85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Solicitud</a:t>
                      </a:r>
                      <a:r>
                        <a:rPr sz="2800" spc="-8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800" spc="-19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Afiliación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26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06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Cuadro</a:t>
                      </a:r>
                      <a:r>
                        <a:rPr sz="2800" spc="-9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Póliza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57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Cuadro</a:t>
                      </a:r>
                      <a:r>
                        <a:rPr sz="2800" spc="-8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Recibo</a:t>
                      </a:r>
                      <a:r>
                        <a:rPr sz="28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800" spc="-19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Afiliación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571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1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Anexos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438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820"/>
                        </a:spcBef>
                      </a:pP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Anexos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311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55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5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Material</a:t>
                      </a:r>
                      <a:r>
                        <a:rPr sz="2800" spc="-1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Informativo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310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03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Reglamento</a:t>
                      </a:r>
                      <a:r>
                        <a:rPr sz="2800" spc="-19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Técnico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Actuarial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805"/>
                        </a:spcBef>
                      </a:pPr>
                      <a:r>
                        <a:rPr sz="28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Reglamento</a:t>
                      </a:r>
                      <a:r>
                        <a:rPr sz="2800" spc="-1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Técnico</a:t>
                      </a:r>
                      <a:endParaRPr sz="2800">
                        <a:latin typeface="Arial MT"/>
                        <a:cs typeface="Arial M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28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Actuarial</a:t>
                      </a:r>
                      <a:endParaRPr sz="2800">
                        <a:latin typeface="Arial MT"/>
                        <a:cs typeface="Arial MT"/>
                      </a:endParaRPr>
                    </a:p>
                  </a:txBody>
                  <a:tcPr marL="0" marR="0" marT="229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0" y="0"/>
            <a:ext cx="7001509" cy="9036050"/>
            <a:chOff x="0" y="0"/>
            <a:chExt cx="7001509" cy="903605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86882" y="7944739"/>
              <a:ext cx="1214500" cy="109071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102096" y="8249284"/>
              <a:ext cx="608965" cy="366395"/>
            </a:xfrm>
            <a:custGeom>
              <a:avLst/>
              <a:gdLst/>
              <a:ahLst/>
              <a:cxnLst/>
              <a:rect l="l" t="t" r="r" b="b"/>
              <a:pathLst>
                <a:path w="608965" h="366395">
                  <a:moveTo>
                    <a:pt x="515874" y="56388"/>
                  </a:moveTo>
                  <a:lnTo>
                    <a:pt x="510032" y="51181"/>
                  </a:lnTo>
                  <a:lnTo>
                    <a:pt x="106045" y="51181"/>
                  </a:lnTo>
                  <a:lnTo>
                    <a:pt x="98806" y="51181"/>
                  </a:lnTo>
                  <a:lnTo>
                    <a:pt x="92837" y="56388"/>
                  </a:lnTo>
                  <a:lnTo>
                    <a:pt x="92837" y="247142"/>
                  </a:lnTo>
                  <a:lnTo>
                    <a:pt x="98806" y="252349"/>
                  </a:lnTo>
                  <a:lnTo>
                    <a:pt x="113284" y="252349"/>
                  </a:lnTo>
                  <a:lnTo>
                    <a:pt x="119126" y="247142"/>
                  </a:lnTo>
                  <a:lnTo>
                    <a:pt x="119126" y="74676"/>
                  </a:lnTo>
                  <a:lnTo>
                    <a:pt x="489699" y="74676"/>
                  </a:lnTo>
                  <a:lnTo>
                    <a:pt x="489699" y="247142"/>
                  </a:lnTo>
                  <a:lnTo>
                    <a:pt x="495554" y="252349"/>
                  </a:lnTo>
                  <a:lnTo>
                    <a:pt x="510032" y="252349"/>
                  </a:lnTo>
                  <a:lnTo>
                    <a:pt x="515874" y="247142"/>
                  </a:lnTo>
                  <a:lnTo>
                    <a:pt x="515874" y="56388"/>
                  </a:lnTo>
                  <a:close/>
                </a:path>
                <a:path w="608965" h="366395">
                  <a:moveTo>
                    <a:pt x="608711" y="287274"/>
                  </a:moveTo>
                  <a:lnTo>
                    <a:pt x="603516" y="282702"/>
                  </a:lnTo>
                  <a:lnTo>
                    <a:pt x="585216" y="282702"/>
                  </a:lnTo>
                  <a:lnTo>
                    <a:pt x="585216" y="303784"/>
                  </a:lnTo>
                  <a:lnTo>
                    <a:pt x="585216" y="313944"/>
                  </a:lnTo>
                  <a:lnTo>
                    <a:pt x="582472" y="326047"/>
                  </a:lnTo>
                  <a:lnTo>
                    <a:pt x="575017" y="335940"/>
                  </a:lnTo>
                  <a:lnTo>
                    <a:pt x="563994" y="342620"/>
                  </a:lnTo>
                  <a:lnTo>
                    <a:pt x="550545" y="345059"/>
                  </a:lnTo>
                  <a:lnTo>
                    <a:pt x="58166" y="345059"/>
                  </a:lnTo>
                  <a:lnTo>
                    <a:pt x="23736" y="314515"/>
                  </a:lnTo>
                  <a:lnTo>
                    <a:pt x="23622" y="303784"/>
                  </a:lnTo>
                  <a:lnTo>
                    <a:pt x="229743" y="303784"/>
                  </a:lnTo>
                  <a:lnTo>
                    <a:pt x="235470" y="314515"/>
                  </a:lnTo>
                  <a:lnTo>
                    <a:pt x="244538" y="322999"/>
                  </a:lnTo>
                  <a:lnTo>
                    <a:pt x="256171" y="328574"/>
                  </a:lnTo>
                  <a:lnTo>
                    <a:pt x="269621" y="330581"/>
                  </a:lnTo>
                  <a:lnTo>
                    <a:pt x="339090" y="330581"/>
                  </a:lnTo>
                  <a:lnTo>
                    <a:pt x="352526" y="328574"/>
                  </a:lnTo>
                  <a:lnTo>
                    <a:pt x="364172" y="322999"/>
                  </a:lnTo>
                  <a:lnTo>
                    <a:pt x="373227" y="314515"/>
                  </a:lnTo>
                  <a:lnTo>
                    <a:pt x="375970" y="309372"/>
                  </a:lnTo>
                  <a:lnTo>
                    <a:pt x="378968" y="303784"/>
                  </a:lnTo>
                  <a:lnTo>
                    <a:pt x="585216" y="303784"/>
                  </a:lnTo>
                  <a:lnTo>
                    <a:pt x="585216" y="282702"/>
                  </a:lnTo>
                  <a:lnTo>
                    <a:pt x="572897" y="282702"/>
                  </a:lnTo>
                  <a:lnTo>
                    <a:pt x="572897" y="35560"/>
                  </a:lnTo>
                  <a:lnTo>
                    <a:pt x="570166" y="23495"/>
                  </a:lnTo>
                  <a:lnTo>
                    <a:pt x="569772" y="21755"/>
                  </a:lnTo>
                  <a:lnTo>
                    <a:pt x="561276" y="10452"/>
                  </a:lnTo>
                  <a:lnTo>
                    <a:pt x="548678" y="2806"/>
                  </a:lnTo>
                  <a:lnTo>
                    <a:pt x="546608" y="2438"/>
                  </a:lnTo>
                  <a:lnTo>
                    <a:pt x="546608" y="28956"/>
                  </a:lnTo>
                  <a:lnTo>
                    <a:pt x="546608" y="282702"/>
                  </a:lnTo>
                  <a:lnTo>
                    <a:pt x="367538" y="282702"/>
                  </a:lnTo>
                  <a:lnTo>
                    <a:pt x="361061" y="283718"/>
                  </a:lnTo>
                  <a:lnTo>
                    <a:pt x="357124" y="288036"/>
                  </a:lnTo>
                  <a:lnTo>
                    <a:pt x="357124" y="302133"/>
                  </a:lnTo>
                  <a:lnTo>
                    <a:pt x="349123" y="309372"/>
                  </a:lnTo>
                  <a:lnTo>
                    <a:pt x="259715" y="309372"/>
                  </a:lnTo>
                  <a:lnTo>
                    <a:pt x="253428" y="303784"/>
                  </a:lnTo>
                  <a:lnTo>
                    <a:pt x="251587" y="302133"/>
                  </a:lnTo>
                  <a:lnTo>
                    <a:pt x="251587" y="287274"/>
                  </a:lnTo>
                  <a:lnTo>
                    <a:pt x="246519" y="282702"/>
                  </a:lnTo>
                  <a:lnTo>
                    <a:pt x="62103" y="282702"/>
                  </a:lnTo>
                  <a:lnTo>
                    <a:pt x="62103" y="28956"/>
                  </a:lnTo>
                  <a:lnTo>
                    <a:pt x="68199" y="23495"/>
                  </a:lnTo>
                  <a:lnTo>
                    <a:pt x="540626" y="23495"/>
                  </a:lnTo>
                  <a:lnTo>
                    <a:pt x="546608" y="28956"/>
                  </a:lnTo>
                  <a:lnTo>
                    <a:pt x="546608" y="2438"/>
                  </a:lnTo>
                  <a:lnTo>
                    <a:pt x="533273" y="0"/>
                  </a:lnTo>
                  <a:lnTo>
                    <a:pt x="75565" y="0"/>
                  </a:lnTo>
                  <a:lnTo>
                    <a:pt x="60147" y="2806"/>
                  </a:lnTo>
                  <a:lnTo>
                    <a:pt x="47561" y="10452"/>
                  </a:lnTo>
                  <a:lnTo>
                    <a:pt x="39052" y="21755"/>
                  </a:lnTo>
                  <a:lnTo>
                    <a:pt x="35941" y="35560"/>
                  </a:lnTo>
                  <a:lnTo>
                    <a:pt x="35941" y="282702"/>
                  </a:lnTo>
                  <a:lnTo>
                    <a:pt x="5181" y="282702"/>
                  </a:lnTo>
                  <a:lnTo>
                    <a:pt x="0" y="287274"/>
                  </a:lnTo>
                  <a:lnTo>
                    <a:pt x="0" y="313944"/>
                  </a:lnTo>
                  <a:lnTo>
                    <a:pt x="4584" y="334264"/>
                  </a:lnTo>
                  <a:lnTo>
                    <a:pt x="17081" y="350862"/>
                  </a:lnTo>
                  <a:lnTo>
                    <a:pt x="35572" y="362051"/>
                  </a:lnTo>
                  <a:lnTo>
                    <a:pt x="58166" y="366141"/>
                  </a:lnTo>
                  <a:lnTo>
                    <a:pt x="550545" y="366141"/>
                  </a:lnTo>
                  <a:lnTo>
                    <a:pt x="573176" y="362051"/>
                  </a:lnTo>
                  <a:lnTo>
                    <a:pt x="591667" y="350862"/>
                  </a:lnTo>
                  <a:lnTo>
                    <a:pt x="596023" y="345059"/>
                  </a:lnTo>
                  <a:lnTo>
                    <a:pt x="604139" y="334264"/>
                  </a:lnTo>
                  <a:lnTo>
                    <a:pt x="608584" y="314515"/>
                  </a:lnTo>
                  <a:lnTo>
                    <a:pt x="608711" y="303784"/>
                  </a:lnTo>
                  <a:lnTo>
                    <a:pt x="608711" y="2872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19773" y="8365363"/>
              <a:ext cx="160020" cy="975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9698" y="4662296"/>
              <a:ext cx="1214501" cy="10908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24219" y="5124932"/>
              <a:ext cx="396240" cy="154940"/>
            </a:xfrm>
            <a:custGeom>
              <a:avLst/>
              <a:gdLst/>
              <a:ahLst/>
              <a:cxnLst/>
              <a:rect l="l" t="t" r="r" b="b"/>
              <a:pathLst>
                <a:path w="396240" h="154939">
                  <a:moveTo>
                    <a:pt x="396176" y="134162"/>
                  </a:moveTo>
                  <a:lnTo>
                    <a:pt x="391452" y="128244"/>
                  </a:lnTo>
                  <a:lnTo>
                    <a:pt x="4737" y="128244"/>
                  </a:lnTo>
                  <a:lnTo>
                    <a:pt x="0" y="134162"/>
                  </a:lnTo>
                  <a:lnTo>
                    <a:pt x="0" y="148767"/>
                  </a:lnTo>
                  <a:lnTo>
                    <a:pt x="4737" y="154711"/>
                  </a:lnTo>
                  <a:lnTo>
                    <a:pt x="385622" y="154711"/>
                  </a:lnTo>
                  <a:lnTo>
                    <a:pt x="391452" y="154711"/>
                  </a:lnTo>
                  <a:lnTo>
                    <a:pt x="396176" y="148767"/>
                  </a:lnTo>
                  <a:lnTo>
                    <a:pt x="396176" y="134162"/>
                  </a:lnTo>
                  <a:close/>
                </a:path>
                <a:path w="396240" h="154939">
                  <a:moveTo>
                    <a:pt x="396176" y="5943"/>
                  </a:moveTo>
                  <a:lnTo>
                    <a:pt x="391452" y="0"/>
                  </a:lnTo>
                  <a:lnTo>
                    <a:pt x="4737" y="0"/>
                  </a:lnTo>
                  <a:lnTo>
                    <a:pt x="0" y="5943"/>
                  </a:lnTo>
                  <a:lnTo>
                    <a:pt x="0" y="20548"/>
                  </a:lnTo>
                  <a:lnTo>
                    <a:pt x="4737" y="26466"/>
                  </a:lnTo>
                  <a:lnTo>
                    <a:pt x="385622" y="26466"/>
                  </a:lnTo>
                  <a:lnTo>
                    <a:pt x="391452" y="26466"/>
                  </a:lnTo>
                  <a:lnTo>
                    <a:pt x="396176" y="20548"/>
                  </a:lnTo>
                  <a:lnTo>
                    <a:pt x="396176" y="5943"/>
                  </a:lnTo>
                  <a:close/>
                </a:path>
              </a:pathLst>
            </a:custGeom>
            <a:solidFill>
              <a:srgbClr val="2A2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1485" y="4782245"/>
              <a:ext cx="126251" cy="1581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98953" y="4822612"/>
              <a:ext cx="896619" cy="811530"/>
            </a:xfrm>
            <a:custGeom>
              <a:avLst/>
              <a:gdLst/>
              <a:ahLst/>
              <a:cxnLst/>
              <a:rect l="l" t="t" r="r" b="b"/>
              <a:pathLst>
                <a:path w="896620" h="811529">
                  <a:moveTo>
                    <a:pt x="605503" y="29477"/>
                  </a:moveTo>
                  <a:lnTo>
                    <a:pt x="113753" y="29477"/>
                  </a:lnTo>
                  <a:lnTo>
                    <a:pt x="69519" y="40692"/>
                  </a:lnTo>
                  <a:lnTo>
                    <a:pt x="33356" y="71260"/>
                  </a:lnTo>
                  <a:lnTo>
                    <a:pt x="8953" y="116559"/>
                  </a:lnTo>
                  <a:lnTo>
                    <a:pt x="0" y="171972"/>
                  </a:lnTo>
                  <a:lnTo>
                    <a:pt x="27" y="455654"/>
                  </a:lnTo>
                  <a:lnTo>
                    <a:pt x="8002" y="507986"/>
                  </a:lnTo>
                  <a:lnTo>
                    <a:pt x="29943" y="551723"/>
                  </a:lnTo>
                  <a:lnTo>
                    <a:pt x="62729" y="582810"/>
                  </a:lnTo>
                  <a:lnTo>
                    <a:pt x="103263" y="597370"/>
                  </a:lnTo>
                  <a:lnTo>
                    <a:pt x="104290" y="797905"/>
                  </a:lnTo>
                  <a:lnTo>
                    <a:pt x="117701" y="811046"/>
                  </a:lnTo>
                  <a:lnTo>
                    <a:pt x="120469" y="809618"/>
                  </a:lnTo>
                  <a:lnTo>
                    <a:pt x="154413" y="764955"/>
                  </a:lnTo>
                  <a:lnTo>
                    <a:pt x="125244" y="764955"/>
                  </a:lnTo>
                  <a:lnTo>
                    <a:pt x="124385" y="597973"/>
                  </a:lnTo>
                  <a:lnTo>
                    <a:pt x="124270" y="577385"/>
                  </a:lnTo>
                  <a:lnTo>
                    <a:pt x="119554" y="571507"/>
                  </a:lnTo>
                  <a:lnTo>
                    <a:pt x="113754" y="571507"/>
                  </a:lnTo>
                  <a:lnTo>
                    <a:pt x="77733" y="562375"/>
                  </a:lnTo>
                  <a:lnTo>
                    <a:pt x="48285" y="537485"/>
                  </a:lnTo>
                  <a:lnTo>
                    <a:pt x="28414" y="500599"/>
                  </a:lnTo>
                  <a:lnTo>
                    <a:pt x="21151" y="455654"/>
                  </a:lnTo>
                  <a:lnTo>
                    <a:pt x="21123" y="171972"/>
                  </a:lnTo>
                  <a:lnTo>
                    <a:pt x="28414" y="126850"/>
                  </a:lnTo>
                  <a:lnTo>
                    <a:pt x="48285" y="89964"/>
                  </a:lnTo>
                  <a:lnTo>
                    <a:pt x="77733" y="65074"/>
                  </a:lnTo>
                  <a:lnTo>
                    <a:pt x="113754" y="55942"/>
                  </a:lnTo>
                  <a:lnTo>
                    <a:pt x="671338" y="55942"/>
                  </a:lnTo>
                  <a:lnTo>
                    <a:pt x="671046" y="55592"/>
                  </a:lnTo>
                  <a:lnTo>
                    <a:pt x="640470" y="36369"/>
                  </a:lnTo>
                  <a:lnTo>
                    <a:pt x="605503" y="29477"/>
                  </a:lnTo>
                  <a:close/>
                </a:path>
                <a:path w="896620" h="811529">
                  <a:moveTo>
                    <a:pt x="719239" y="357376"/>
                  </a:moveTo>
                  <a:lnTo>
                    <a:pt x="698111" y="357376"/>
                  </a:lnTo>
                  <a:lnTo>
                    <a:pt x="698083" y="455654"/>
                  </a:lnTo>
                  <a:lnTo>
                    <a:pt x="690822" y="500599"/>
                  </a:lnTo>
                  <a:lnTo>
                    <a:pt x="670957" y="537486"/>
                  </a:lnTo>
                  <a:lnTo>
                    <a:pt x="641517" y="562375"/>
                  </a:lnTo>
                  <a:lnTo>
                    <a:pt x="605503" y="571508"/>
                  </a:lnTo>
                  <a:lnTo>
                    <a:pt x="273892" y="571507"/>
                  </a:lnTo>
                  <a:lnTo>
                    <a:pt x="271124" y="572992"/>
                  </a:lnTo>
                  <a:lnTo>
                    <a:pt x="125244" y="764955"/>
                  </a:lnTo>
                  <a:lnTo>
                    <a:pt x="154413" y="764955"/>
                  </a:lnTo>
                  <a:lnTo>
                    <a:pt x="281318" y="597973"/>
                  </a:lnTo>
                  <a:lnTo>
                    <a:pt x="605503" y="597973"/>
                  </a:lnTo>
                  <a:lnTo>
                    <a:pt x="649733" y="586757"/>
                  </a:lnTo>
                  <a:lnTo>
                    <a:pt x="685890" y="556190"/>
                  </a:lnTo>
                  <a:lnTo>
                    <a:pt x="710287" y="510891"/>
                  </a:lnTo>
                  <a:lnTo>
                    <a:pt x="719211" y="455654"/>
                  </a:lnTo>
                  <a:lnTo>
                    <a:pt x="719239" y="357376"/>
                  </a:lnTo>
                  <a:close/>
                </a:path>
                <a:path w="896620" h="811529">
                  <a:moveTo>
                    <a:pt x="671338" y="55942"/>
                  </a:moveTo>
                  <a:lnTo>
                    <a:pt x="605503" y="55942"/>
                  </a:lnTo>
                  <a:lnTo>
                    <a:pt x="636320" y="62547"/>
                  </a:lnTo>
                  <a:lnTo>
                    <a:pt x="662765" y="80844"/>
                  </a:lnTo>
                  <a:lnTo>
                    <a:pt x="683019" y="108556"/>
                  </a:lnTo>
                  <a:lnTo>
                    <a:pt x="695260" y="143405"/>
                  </a:lnTo>
                  <a:lnTo>
                    <a:pt x="559070" y="314011"/>
                  </a:lnTo>
                  <a:lnTo>
                    <a:pt x="558108" y="316083"/>
                  </a:lnTo>
                  <a:lnTo>
                    <a:pt x="531126" y="444971"/>
                  </a:lnTo>
                  <a:lnTo>
                    <a:pt x="532170" y="449820"/>
                  </a:lnTo>
                  <a:lnTo>
                    <a:pt x="536828" y="455654"/>
                  </a:lnTo>
                  <a:lnTo>
                    <a:pt x="539514" y="457021"/>
                  </a:lnTo>
                  <a:lnTo>
                    <a:pt x="543186" y="457021"/>
                  </a:lnTo>
                  <a:lnTo>
                    <a:pt x="544078" y="456874"/>
                  </a:lnTo>
                  <a:lnTo>
                    <a:pt x="640294" y="425251"/>
                  </a:lnTo>
                  <a:lnTo>
                    <a:pt x="557100" y="425251"/>
                  </a:lnTo>
                  <a:lnTo>
                    <a:pt x="577348" y="328530"/>
                  </a:lnTo>
                  <a:lnTo>
                    <a:pt x="741974" y="122319"/>
                  </a:lnTo>
                  <a:lnTo>
                    <a:pt x="712095" y="122319"/>
                  </a:lnTo>
                  <a:lnTo>
                    <a:pt x="695499" y="84967"/>
                  </a:lnTo>
                  <a:lnTo>
                    <a:pt x="671338" y="55942"/>
                  </a:lnTo>
                  <a:close/>
                </a:path>
                <a:path w="896620" h="811529">
                  <a:moveTo>
                    <a:pt x="842978" y="33239"/>
                  </a:moveTo>
                  <a:lnTo>
                    <a:pt x="813090" y="33239"/>
                  </a:lnTo>
                  <a:lnTo>
                    <a:pt x="870046" y="104567"/>
                  </a:lnTo>
                  <a:lnTo>
                    <a:pt x="634304" y="399888"/>
                  </a:lnTo>
                  <a:lnTo>
                    <a:pt x="557100" y="425251"/>
                  </a:lnTo>
                  <a:lnTo>
                    <a:pt x="640294" y="425251"/>
                  </a:lnTo>
                  <a:lnTo>
                    <a:pt x="644229" y="423958"/>
                  </a:lnTo>
                  <a:lnTo>
                    <a:pt x="645895" y="422782"/>
                  </a:lnTo>
                  <a:lnTo>
                    <a:pt x="698111" y="357376"/>
                  </a:lnTo>
                  <a:lnTo>
                    <a:pt x="719239" y="357376"/>
                  </a:lnTo>
                  <a:lnTo>
                    <a:pt x="719239" y="330910"/>
                  </a:lnTo>
                  <a:lnTo>
                    <a:pt x="896582" y="108770"/>
                  </a:lnTo>
                  <a:lnTo>
                    <a:pt x="896582" y="100394"/>
                  </a:lnTo>
                  <a:lnTo>
                    <a:pt x="842978" y="33239"/>
                  </a:lnTo>
                  <a:close/>
                </a:path>
                <a:path w="896620" h="811529">
                  <a:moveTo>
                    <a:pt x="816445" y="0"/>
                  </a:moveTo>
                  <a:lnTo>
                    <a:pt x="809747" y="0"/>
                  </a:lnTo>
                  <a:lnTo>
                    <a:pt x="712095" y="122319"/>
                  </a:lnTo>
                  <a:lnTo>
                    <a:pt x="741974" y="122319"/>
                  </a:lnTo>
                  <a:lnTo>
                    <a:pt x="813090" y="33239"/>
                  </a:lnTo>
                  <a:lnTo>
                    <a:pt x="842978" y="33239"/>
                  </a:lnTo>
                  <a:lnTo>
                    <a:pt x="816445" y="0"/>
                  </a:lnTo>
                  <a:close/>
                </a:path>
              </a:pathLst>
            </a:custGeom>
            <a:solidFill>
              <a:srgbClr val="2A2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9326" y="5136859"/>
              <a:ext cx="82553" cy="1021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6479794" cy="2470784"/>
            </a:xfrm>
            <a:prstGeom prst="rect">
              <a:avLst/>
            </a:prstGeom>
          </p:spPr>
        </p:pic>
      </p:grp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764000" y="8781285"/>
            <a:ext cx="1524000" cy="150571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768590" y="8053705"/>
            <a:ext cx="1374775" cy="1771014"/>
            <a:chOff x="7768590" y="8053705"/>
            <a:chExt cx="1374775" cy="1771014"/>
          </a:xfrm>
        </p:grpSpPr>
        <p:sp>
          <p:nvSpPr>
            <p:cNvPr id="3" name="object 3"/>
            <p:cNvSpPr/>
            <p:nvPr/>
          </p:nvSpPr>
          <p:spPr>
            <a:xfrm>
              <a:off x="7768590" y="8053705"/>
              <a:ext cx="1374775" cy="1771014"/>
            </a:xfrm>
            <a:custGeom>
              <a:avLst/>
              <a:gdLst/>
              <a:ahLst/>
              <a:cxnLst/>
              <a:rect l="l" t="t" r="r" b="b"/>
              <a:pathLst>
                <a:path w="1374775" h="1771015">
                  <a:moveTo>
                    <a:pt x="1152906" y="566801"/>
                  </a:moveTo>
                  <a:lnTo>
                    <a:pt x="1150988" y="520319"/>
                  </a:lnTo>
                  <a:lnTo>
                    <a:pt x="1145349" y="474865"/>
                  </a:lnTo>
                  <a:lnTo>
                    <a:pt x="1136142" y="430593"/>
                  </a:lnTo>
                  <a:lnTo>
                    <a:pt x="1123518" y="387642"/>
                  </a:lnTo>
                  <a:lnTo>
                    <a:pt x="1107605" y="346176"/>
                  </a:lnTo>
                  <a:lnTo>
                    <a:pt x="1088555" y="306324"/>
                  </a:lnTo>
                  <a:lnTo>
                    <a:pt x="1066533" y="268236"/>
                  </a:lnTo>
                  <a:lnTo>
                    <a:pt x="1041679" y="232054"/>
                  </a:lnTo>
                  <a:lnTo>
                    <a:pt x="1014145" y="197929"/>
                  </a:lnTo>
                  <a:lnTo>
                    <a:pt x="984072" y="166014"/>
                  </a:lnTo>
                  <a:lnTo>
                    <a:pt x="951611" y="136436"/>
                  </a:lnTo>
                  <a:lnTo>
                    <a:pt x="916901" y="109359"/>
                  </a:lnTo>
                  <a:lnTo>
                    <a:pt x="880110" y="84924"/>
                  </a:lnTo>
                  <a:lnTo>
                    <a:pt x="841375" y="63271"/>
                  </a:lnTo>
                  <a:lnTo>
                    <a:pt x="800836" y="44551"/>
                  </a:lnTo>
                  <a:lnTo>
                    <a:pt x="758659" y="28905"/>
                  </a:lnTo>
                  <a:lnTo>
                    <a:pt x="714984" y="16471"/>
                  </a:lnTo>
                  <a:lnTo>
                    <a:pt x="669950" y="7429"/>
                  </a:lnTo>
                  <a:lnTo>
                    <a:pt x="623722" y="1879"/>
                  </a:lnTo>
                  <a:lnTo>
                    <a:pt x="576453" y="0"/>
                  </a:lnTo>
                  <a:lnTo>
                    <a:pt x="529170" y="1879"/>
                  </a:lnTo>
                  <a:lnTo>
                    <a:pt x="482942" y="7429"/>
                  </a:lnTo>
                  <a:lnTo>
                    <a:pt x="437908" y="16471"/>
                  </a:lnTo>
                  <a:lnTo>
                    <a:pt x="394233" y="28905"/>
                  </a:lnTo>
                  <a:lnTo>
                    <a:pt x="352056" y="44551"/>
                  </a:lnTo>
                  <a:lnTo>
                    <a:pt x="311518" y="63271"/>
                  </a:lnTo>
                  <a:lnTo>
                    <a:pt x="272783" y="84924"/>
                  </a:lnTo>
                  <a:lnTo>
                    <a:pt x="235991" y="109359"/>
                  </a:lnTo>
                  <a:lnTo>
                    <a:pt x="201282" y="136436"/>
                  </a:lnTo>
                  <a:lnTo>
                    <a:pt x="168821" y="166014"/>
                  </a:lnTo>
                  <a:lnTo>
                    <a:pt x="138747" y="197929"/>
                  </a:lnTo>
                  <a:lnTo>
                    <a:pt x="111213" y="232054"/>
                  </a:lnTo>
                  <a:lnTo>
                    <a:pt x="86360" y="268236"/>
                  </a:lnTo>
                  <a:lnTo>
                    <a:pt x="64338" y="306324"/>
                  </a:lnTo>
                  <a:lnTo>
                    <a:pt x="45288" y="346176"/>
                  </a:lnTo>
                  <a:lnTo>
                    <a:pt x="29375" y="387642"/>
                  </a:lnTo>
                  <a:lnTo>
                    <a:pt x="16751" y="430593"/>
                  </a:lnTo>
                  <a:lnTo>
                    <a:pt x="7543" y="474865"/>
                  </a:lnTo>
                  <a:lnTo>
                    <a:pt x="1905" y="520319"/>
                  </a:lnTo>
                  <a:lnTo>
                    <a:pt x="0" y="566801"/>
                  </a:lnTo>
                  <a:lnTo>
                    <a:pt x="1905" y="613295"/>
                  </a:lnTo>
                  <a:lnTo>
                    <a:pt x="7543" y="658749"/>
                  </a:lnTo>
                  <a:lnTo>
                    <a:pt x="16751" y="703021"/>
                  </a:lnTo>
                  <a:lnTo>
                    <a:pt x="29375" y="745972"/>
                  </a:lnTo>
                  <a:lnTo>
                    <a:pt x="45288" y="787450"/>
                  </a:lnTo>
                  <a:lnTo>
                    <a:pt x="64338" y="827303"/>
                  </a:lnTo>
                  <a:lnTo>
                    <a:pt x="86360" y="865390"/>
                  </a:lnTo>
                  <a:lnTo>
                    <a:pt x="111213" y="901573"/>
                  </a:lnTo>
                  <a:lnTo>
                    <a:pt x="138747" y="935710"/>
                  </a:lnTo>
                  <a:lnTo>
                    <a:pt x="168821" y="967625"/>
                  </a:lnTo>
                  <a:lnTo>
                    <a:pt x="201282" y="997204"/>
                  </a:lnTo>
                  <a:lnTo>
                    <a:pt x="235991" y="1024293"/>
                  </a:lnTo>
                  <a:lnTo>
                    <a:pt x="272783" y="1048727"/>
                  </a:lnTo>
                  <a:lnTo>
                    <a:pt x="311518" y="1070381"/>
                  </a:lnTo>
                  <a:lnTo>
                    <a:pt x="352056" y="1089113"/>
                  </a:lnTo>
                  <a:lnTo>
                    <a:pt x="394233" y="1104760"/>
                  </a:lnTo>
                  <a:lnTo>
                    <a:pt x="437908" y="1117180"/>
                  </a:lnTo>
                  <a:lnTo>
                    <a:pt x="482942" y="1126236"/>
                  </a:lnTo>
                  <a:lnTo>
                    <a:pt x="529170" y="1131785"/>
                  </a:lnTo>
                  <a:lnTo>
                    <a:pt x="576453" y="1133652"/>
                  </a:lnTo>
                  <a:lnTo>
                    <a:pt x="623722" y="1131785"/>
                  </a:lnTo>
                  <a:lnTo>
                    <a:pt x="669950" y="1126236"/>
                  </a:lnTo>
                  <a:lnTo>
                    <a:pt x="714984" y="1117180"/>
                  </a:lnTo>
                  <a:lnTo>
                    <a:pt x="758659" y="1104760"/>
                  </a:lnTo>
                  <a:lnTo>
                    <a:pt x="800836" y="1089113"/>
                  </a:lnTo>
                  <a:lnTo>
                    <a:pt x="841375" y="1070381"/>
                  </a:lnTo>
                  <a:lnTo>
                    <a:pt x="880110" y="1048727"/>
                  </a:lnTo>
                  <a:lnTo>
                    <a:pt x="916901" y="1024293"/>
                  </a:lnTo>
                  <a:lnTo>
                    <a:pt x="951611" y="997204"/>
                  </a:lnTo>
                  <a:lnTo>
                    <a:pt x="984072" y="967625"/>
                  </a:lnTo>
                  <a:lnTo>
                    <a:pt x="1014145" y="935710"/>
                  </a:lnTo>
                  <a:lnTo>
                    <a:pt x="1041679" y="901573"/>
                  </a:lnTo>
                  <a:lnTo>
                    <a:pt x="1066533" y="865390"/>
                  </a:lnTo>
                  <a:lnTo>
                    <a:pt x="1088555" y="827303"/>
                  </a:lnTo>
                  <a:lnTo>
                    <a:pt x="1107605" y="787450"/>
                  </a:lnTo>
                  <a:lnTo>
                    <a:pt x="1123518" y="745972"/>
                  </a:lnTo>
                  <a:lnTo>
                    <a:pt x="1136142" y="703021"/>
                  </a:lnTo>
                  <a:lnTo>
                    <a:pt x="1145349" y="658749"/>
                  </a:lnTo>
                  <a:lnTo>
                    <a:pt x="1150988" y="613295"/>
                  </a:lnTo>
                  <a:lnTo>
                    <a:pt x="1152906" y="566801"/>
                  </a:lnTo>
                  <a:close/>
                </a:path>
                <a:path w="1374775" h="1771015">
                  <a:moveTo>
                    <a:pt x="1374775" y="1464437"/>
                  </a:moveTo>
                  <a:lnTo>
                    <a:pt x="1370761" y="1414805"/>
                  </a:lnTo>
                  <a:lnTo>
                    <a:pt x="1359166" y="1367726"/>
                  </a:lnTo>
                  <a:lnTo>
                    <a:pt x="1340612" y="1323822"/>
                  </a:lnTo>
                  <a:lnTo>
                    <a:pt x="1315720" y="1283728"/>
                  </a:lnTo>
                  <a:lnTo>
                    <a:pt x="1285138" y="1248067"/>
                  </a:lnTo>
                  <a:lnTo>
                    <a:pt x="1249489" y="1217485"/>
                  </a:lnTo>
                  <a:lnTo>
                    <a:pt x="1209395" y="1192606"/>
                  </a:lnTo>
                  <a:lnTo>
                    <a:pt x="1165504" y="1174051"/>
                  </a:lnTo>
                  <a:lnTo>
                    <a:pt x="1118438" y="1162456"/>
                  </a:lnTo>
                  <a:lnTo>
                    <a:pt x="1068832" y="1158443"/>
                  </a:lnTo>
                  <a:lnTo>
                    <a:pt x="1019175" y="1162456"/>
                  </a:lnTo>
                  <a:lnTo>
                    <a:pt x="972083" y="1174051"/>
                  </a:lnTo>
                  <a:lnTo>
                    <a:pt x="928166" y="1192606"/>
                  </a:lnTo>
                  <a:lnTo>
                    <a:pt x="888060" y="1217485"/>
                  </a:lnTo>
                  <a:lnTo>
                    <a:pt x="852398" y="1248067"/>
                  </a:lnTo>
                  <a:lnTo>
                    <a:pt x="821804" y="1283728"/>
                  </a:lnTo>
                  <a:lnTo>
                    <a:pt x="796925" y="1323822"/>
                  </a:lnTo>
                  <a:lnTo>
                    <a:pt x="778357" y="1367726"/>
                  </a:lnTo>
                  <a:lnTo>
                    <a:pt x="766762" y="1414805"/>
                  </a:lnTo>
                  <a:lnTo>
                    <a:pt x="762762" y="1464437"/>
                  </a:lnTo>
                  <a:lnTo>
                    <a:pt x="766762" y="1514081"/>
                  </a:lnTo>
                  <a:lnTo>
                    <a:pt x="778357" y="1561160"/>
                  </a:lnTo>
                  <a:lnTo>
                    <a:pt x="796925" y="1605064"/>
                  </a:lnTo>
                  <a:lnTo>
                    <a:pt x="821804" y="1645170"/>
                  </a:lnTo>
                  <a:lnTo>
                    <a:pt x="852398" y="1680819"/>
                  </a:lnTo>
                  <a:lnTo>
                    <a:pt x="888060" y="1711401"/>
                  </a:lnTo>
                  <a:lnTo>
                    <a:pt x="928166" y="1736293"/>
                  </a:lnTo>
                  <a:lnTo>
                    <a:pt x="972083" y="1754847"/>
                  </a:lnTo>
                  <a:lnTo>
                    <a:pt x="1019175" y="1766443"/>
                  </a:lnTo>
                  <a:lnTo>
                    <a:pt x="1068832" y="1770443"/>
                  </a:lnTo>
                  <a:lnTo>
                    <a:pt x="1118438" y="1766443"/>
                  </a:lnTo>
                  <a:lnTo>
                    <a:pt x="1165504" y="1754847"/>
                  </a:lnTo>
                  <a:lnTo>
                    <a:pt x="1209395" y="1736293"/>
                  </a:lnTo>
                  <a:lnTo>
                    <a:pt x="1249489" y="1711401"/>
                  </a:lnTo>
                  <a:lnTo>
                    <a:pt x="1285138" y="1680819"/>
                  </a:lnTo>
                  <a:lnTo>
                    <a:pt x="1315720" y="1645170"/>
                  </a:lnTo>
                  <a:lnTo>
                    <a:pt x="1340612" y="1605064"/>
                  </a:lnTo>
                  <a:lnTo>
                    <a:pt x="1359166" y="1561160"/>
                  </a:lnTo>
                  <a:lnTo>
                    <a:pt x="1370761" y="1514081"/>
                  </a:lnTo>
                  <a:lnTo>
                    <a:pt x="1374775" y="146443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59598" y="9337053"/>
              <a:ext cx="216026" cy="216001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6256401" y="3045460"/>
            <a:ext cx="1009650" cy="1018540"/>
          </a:xfrm>
          <a:custGeom>
            <a:avLst/>
            <a:gdLst/>
            <a:ahLst/>
            <a:cxnLst/>
            <a:rect l="l" t="t" r="r" b="b"/>
            <a:pathLst>
              <a:path w="1009650" h="1018539">
                <a:moveTo>
                  <a:pt x="504698" y="0"/>
                </a:moveTo>
                <a:lnTo>
                  <a:pt x="456087" y="2330"/>
                </a:lnTo>
                <a:lnTo>
                  <a:pt x="408785" y="9181"/>
                </a:lnTo>
                <a:lnTo>
                  <a:pt x="363003" y="20337"/>
                </a:lnTo>
                <a:lnTo>
                  <a:pt x="318952" y="35586"/>
                </a:lnTo>
                <a:lnTo>
                  <a:pt x="276843" y="54714"/>
                </a:lnTo>
                <a:lnTo>
                  <a:pt x="236888" y="77508"/>
                </a:lnTo>
                <a:lnTo>
                  <a:pt x="199299" y="103754"/>
                </a:lnTo>
                <a:lnTo>
                  <a:pt x="164286" y="133239"/>
                </a:lnTo>
                <a:lnTo>
                  <a:pt x="132061" y="165749"/>
                </a:lnTo>
                <a:lnTo>
                  <a:pt x="102835" y="201072"/>
                </a:lnTo>
                <a:lnTo>
                  <a:pt x="76821" y="238993"/>
                </a:lnTo>
                <a:lnTo>
                  <a:pt x="54228" y="279300"/>
                </a:lnTo>
                <a:lnTo>
                  <a:pt x="35270" y="321778"/>
                </a:lnTo>
                <a:lnTo>
                  <a:pt x="20156" y="366215"/>
                </a:lnTo>
                <a:lnTo>
                  <a:pt x="9099" y="412397"/>
                </a:lnTo>
                <a:lnTo>
                  <a:pt x="2310" y="460111"/>
                </a:lnTo>
                <a:lnTo>
                  <a:pt x="0" y="509143"/>
                </a:lnTo>
                <a:lnTo>
                  <a:pt x="2310" y="558195"/>
                </a:lnTo>
                <a:lnTo>
                  <a:pt x="9099" y="605927"/>
                </a:lnTo>
                <a:lnTo>
                  <a:pt x="20156" y="652126"/>
                </a:lnTo>
                <a:lnTo>
                  <a:pt x="35270" y="696577"/>
                </a:lnTo>
                <a:lnTo>
                  <a:pt x="54228" y="739067"/>
                </a:lnTo>
                <a:lnTo>
                  <a:pt x="76821" y="779384"/>
                </a:lnTo>
                <a:lnTo>
                  <a:pt x="102835" y="817314"/>
                </a:lnTo>
                <a:lnTo>
                  <a:pt x="132061" y="852644"/>
                </a:lnTo>
                <a:lnTo>
                  <a:pt x="164286" y="885160"/>
                </a:lnTo>
                <a:lnTo>
                  <a:pt x="199299" y="914649"/>
                </a:lnTo>
                <a:lnTo>
                  <a:pt x="236888" y="940899"/>
                </a:lnTo>
                <a:lnTo>
                  <a:pt x="276843" y="963695"/>
                </a:lnTo>
                <a:lnTo>
                  <a:pt x="318952" y="982825"/>
                </a:lnTo>
                <a:lnTo>
                  <a:pt x="363003" y="998074"/>
                </a:lnTo>
                <a:lnTo>
                  <a:pt x="408785" y="1009231"/>
                </a:lnTo>
                <a:lnTo>
                  <a:pt x="456087" y="1016082"/>
                </a:lnTo>
                <a:lnTo>
                  <a:pt x="504698" y="1018413"/>
                </a:lnTo>
                <a:lnTo>
                  <a:pt x="553308" y="1016082"/>
                </a:lnTo>
                <a:lnTo>
                  <a:pt x="600610" y="1009231"/>
                </a:lnTo>
                <a:lnTo>
                  <a:pt x="646392" y="998074"/>
                </a:lnTo>
                <a:lnTo>
                  <a:pt x="690443" y="982825"/>
                </a:lnTo>
                <a:lnTo>
                  <a:pt x="732552" y="963695"/>
                </a:lnTo>
                <a:lnTo>
                  <a:pt x="772507" y="940899"/>
                </a:lnTo>
                <a:lnTo>
                  <a:pt x="810096" y="914649"/>
                </a:lnTo>
                <a:lnTo>
                  <a:pt x="845109" y="885160"/>
                </a:lnTo>
                <a:lnTo>
                  <a:pt x="877334" y="852644"/>
                </a:lnTo>
                <a:lnTo>
                  <a:pt x="906560" y="817314"/>
                </a:lnTo>
                <a:lnTo>
                  <a:pt x="932574" y="779384"/>
                </a:lnTo>
                <a:lnTo>
                  <a:pt x="955167" y="739067"/>
                </a:lnTo>
                <a:lnTo>
                  <a:pt x="974125" y="696577"/>
                </a:lnTo>
                <a:lnTo>
                  <a:pt x="989239" y="652126"/>
                </a:lnTo>
                <a:lnTo>
                  <a:pt x="1000296" y="605927"/>
                </a:lnTo>
                <a:lnTo>
                  <a:pt x="1007085" y="558195"/>
                </a:lnTo>
                <a:lnTo>
                  <a:pt x="1009396" y="509143"/>
                </a:lnTo>
                <a:lnTo>
                  <a:pt x="1007085" y="460111"/>
                </a:lnTo>
                <a:lnTo>
                  <a:pt x="1000296" y="412397"/>
                </a:lnTo>
                <a:lnTo>
                  <a:pt x="989239" y="366215"/>
                </a:lnTo>
                <a:lnTo>
                  <a:pt x="974125" y="321778"/>
                </a:lnTo>
                <a:lnTo>
                  <a:pt x="955167" y="279300"/>
                </a:lnTo>
                <a:lnTo>
                  <a:pt x="932574" y="238993"/>
                </a:lnTo>
                <a:lnTo>
                  <a:pt x="906560" y="201072"/>
                </a:lnTo>
                <a:lnTo>
                  <a:pt x="877334" y="165749"/>
                </a:lnTo>
                <a:lnTo>
                  <a:pt x="845109" y="133239"/>
                </a:lnTo>
                <a:lnTo>
                  <a:pt x="810096" y="103754"/>
                </a:lnTo>
                <a:lnTo>
                  <a:pt x="772507" y="77508"/>
                </a:lnTo>
                <a:lnTo>
                  <a:pt x="732552" y="54714"/>
                </a:lnTo>
                <a:lnTo>
                  <a:pt x="690443" y="35586"/>
                </a:lnTo>
                <a:lnTo>
                  <a:pt x="646392" y="20337"/>
                </a:lnTo>
                <a:lnTo>
                  <a:pt x="600610" y="9181"/>
                </a:lnTo>
                <a:lnTo>
                  <a:pt x="553308" y="2330"/>
                </a:lnTo>
                <a:lnTo>
                  <a:pt x="5046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5190490" y="-23"/>
            <a:ext cx="13097510" cy="2437765"/>
            <a:chOff x="5190490" y="-23"/>
            <a:chExt cx="13097510" cy="2437765"/>
          </a:xfrm>
        </p:grpSpPr>
        <p:sp>
          <p:nvSpPr>
            <p:cNvPr id="7" name="object 7"/>
            <p:cNvSpPr/>
            <p:nvPr/>
          </p:nvSpPr>
          <p:spPr>
            <a:xfrm>
              <a:off x="17202911" y="1303400"/>
              <a:ext cx="1085215" cy="1134110"/>
            </a:xfrm>
            <a:custGeom>
              <a:avLst/>
              <a:gdLst/>
              <a:ahLst/>
              <a:cxnLst/>
              <a:rect l="l" t="t" r="r" b="b"/>
              <a:pathLst>
                <a:path w="1085215" h="1134110">
                  <a:moveTo>
                    <a:pt x="576453" y="0"/>
                  </a:moveTo>
                  <a:lnTo>
                    <a:pt x="529171" y="1879"/>
                  </a:lnTo>
                  <a:lnTo>
                    <a:pt x="482943" y="7421"/>
                  </a:lnTo>
                  <a:lnTo>
                    <a:pt x="437917" y="16479"/>
                  </a:lnTo>
                  <a:lnTo>
                    <a:pt x="394240" y="28907"/>
                  </a:lnTo>
                  <a:lnTo>
                    <a:pt x="352061" y="44559"/>
                  </a:lnTo>
                  <a:lnTo>
                    <a:pt x="311529" y="63289"/>
                  </a:lnTo>
                  <a:lnTo>
                    <a:pt x="272792" y="84950"/>
                  </a:lnTo>
                  <a:lnTo>
                    <a:pt x="235997" y="109398"/>
                  </a:lnTo>
                  <a:lnTo>
                    <a:pt x="201294" y="136486"/>
                  </a:lnTo>
                  <a:lnTo>
                    <a:pt x="168830" y="166068"/>
                  </a:lnTo>
                  <a:lnTo>
                    <a:pt x="138754" y="197998"/>
                  </a:lnTo>
                  <a:lnTo>
                    <a:pt x="111215" y="232129"/>
                  </a:lnTo>
                  <a:lnTo>
                    <a:pt x="86360" y="268317"/>
                  </a:lnTo>
                  <a:lnTo>
                    <a:pt x="64338" y="306414"/>
                  </a:lnTo>
                  <a:lnTo>
                    <a:pt x="45297" y="346275"/>
                  </a:lnTo>
                  <a:lnTo>
                    <a:pt x="29385" y="387754"/>
                  </a:lnTo>
                  <a:lnTo>
                    <a:pt x="16751" y="430705"/>
                  </a:lnTo>
                  <a:lnTo>
                    <a:pt x="7544" y="474981"/>
                  </a:lnTo>
                  <a:lnTo>
                    <a:pt x="1910" y="520437"/>
                  </a:lnTo>
                  <a:lnTo>
                    <a:pt x="0" y="566927"/>
                  </a:lnTo>
                  <a:lnTo>
                    <a:pt x="1910" y="613417"/>
                  </a:lnTo>
                  <a:lnTo>
                    <a:pt x="7544" y="658870"/>
                  </a:lnTo>
                  <a:lnTo>
                    <a:pt x="16751" y="703143"/>
                  </a:lnTo>
                  <a:lnTo>
                    <a:pt x="29385" y="746088"/>
                  </a:lnTo>
                  <a:lnTo>
                    <a:pt x="45297" y="787560"/>
                  </a:lnTo>
                  <a:lnTo>
                    <a:pt x="64338" y="827414"/>
                  </a:lnTo>
                  <a:lnTo>
                    <a:pt x="86360" y="865503"/>
                  </a:lnTo>
                  <a:lnTo>
                    <a:pt x="111215" y="901681"/>
                  </a:lnTo>
                  <a:lnTo>
                    <a:pt x="138754" y="935803"/>
                  </a:lnTo>
                  <a:lnTo>
                    <a:pt x="168830" y="967724"/>
                  </a:lnTo>
                  <a:lnTo>
                    <a:pt x="201294" y="997296"/>
                  </a:lnTo>
                  <a:lnTo>
                    <a:pt x="235997" y="1024374"/>
                  </a:lnTo>
                  <a:lnTo>
                    <a:pt x="272792" y="1048813"/>
                  </a:lnTo>
                  <a:lnTo>
                    <a:pt x="311529" y="1070467"/>
                  </a:lnTo>
                  <a:lnTo>
                    <a:pt x="352061" y="1089189"/>
                  </a:lnTo>
                  <a:lnTo>
                    <a:pt x="394240" y="1104834"/>
                  </a:lnTo>
                  <a:lnTo>
                    <a:pt x="437917" y="1117257"/>
                  </a:lnTo>
                  <a:lnTo>
                    <a:pt x="482943" y="1126311"/>
                  </a:lnTo>
                  <a:lnTo>
                    <a:pt x="529171" y="1131850"/>
                  </a:lnTo>
                  <a:lnTo>
                    <a:pt x="576453" y="1133728"/>
                  </a:lnTo>
                  <a:lnTo>
                    <a:pt x="623734" y="1131850"/>
                  </a:lnTo>
                  <a:lnTo>
                    <a:pt x="669962" y="1126311"/>
                  </a:lnTo>
                  <a:lnTo>
                    <a:pt x="714988" y="1117257"/>
                  </a:lnTo>
                  <a:lnTo>
                    <a:pt x="758665" y="1104834"/>
                  </a:lnTo>
                  <a:lnTo>
                    <a:pt x="800844" y="1089189"/>
                  </a:lnTo>
                  <a:lnTo>
                    <a:pt x="841376" y="1070467"/>
                  </a:lnTo>
                  <a:lnTo>
                    <a:pt x="880113" y="1048813"/>
                  </a:lnTo>
                  <a:lnTo>
                    <a:pt x="916908" y="1024374"/>
                  </a:lnTo>
                  <a:lnTo>
                    <a:pt x="951611" y="997296"/>
                  </a:lnTo>
                  <a:lnTo>
                    <a:pt x="984075" y="967724"/>
                  </a:lnTo>
                  <a:lnTo>
                    <a:pt x="1014151" y="935803"/>
                  </a:lnTo>
                  <a:lnTo>
                    <a:pt x="1041690" y="901681"/>
                  </a:lnTo>
                  <a:lnTo>
                    <a:pt x="1066545" y="865503"/>
                  </a:lnTo>
                  <a:lnTo>
                    <a:pt x="1085088" y="833432"/>
                  </a:lnTo>
                  <a:lnTo>
                    <a:pt x="1085088" y="300394"/>
                  </a:lnTo>
                  <a:lnTo>
                    <a:pt x="1041690" y="232129"/>
                  </a:lnTo>
                  <a:lnTo>
                    <a:pt x="1014151" y="197998"/>
                  </a:lnTo>
                  <a:lnTo>
                    <a:pt x="984075" y="166068"/>
                  </a:lnTo>
                  <a:lnTo>
                    <a:pt x="951611" y="136486"/>
                  </a:lnTo>
                  <a:lnTo>
                    <a:pt x="916908" y="109398"/>
                  </a:lnTo>
                  <a:lnTo>
                    <a:pt x="880113" y="84950"/>
                  </a:lnTo>
                  <a:lnTo>
                    <a:pt x="841376" y="63289"/>
                  </a:lnTo>
                  <a:lnTo>
                    <a:pt x="800844" y="44559"/>
                  </a:lnTo>
                  <a:lnTo>
                    <a:pt x="758665" y="28907"/>
                  </a:lnTo>
                  <a:lnTo>
                    <a:pt x="714988" y="16479"/>
                  </a:lnTo>
                  <a:lnTo>
                    <a:pt x="669962" y="7421"/>
                  </a:lnTo>
                  <a:lnTo>
                    <a:pt x="623734" y="1879"/>
                  </a:lnTo>
                  <a:lnTo>
                    <a:pt x="57645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429010" y="-23"/>
              <a:ext cx="1859280" cy="1755139"/>
            </a:xfrm>
            <a:custGeom>
              <a:avLst/>
              <a:gdLst/>
              <a:ahLst/>
              <a:cxnLst/>
              <a:rect l="l" t="t" r="r" b="b"/>
              <a:pathLst>
                <a:path w="1859280" h="1755139">
                  <a:moveTo>
                    <a:pt x="4460" y="317598"/>
                  </a:moveTo>
                  <a:lnTo>
                    <a:pt x="926279" y="983236"/>
                  </a:lnTo>
                  <a:lnTo>
                    <a:pt x="889045" y="954395"/>
                  </a:lnTo>
                  <a:lnTo>
                    <a:pt x="854318" y="923538"/>
                  </a:lnTo>
                  <a:lnTo>
                    <a:pt x="822121" y="890809"/>
                  </a:lnTo>
                  <a:lnTo>
                    <a:pt x="792478" y="856349"/>
                  </a:lnTo>
                  <a:lnTo>
                    <a:pt x="765411" y="820303"/>
                  </a:lnTo>
                  <a:lnTo>
                    <a:pt x="740943" y="782812"/>
                  </a:lnTo>
                  <a:lnTo>
                    <a:pt x="719098" y="744019"/>
                  </a:lnTo>
                  <a:lnTo>
                    <a:pt x="699899" y="704068"/>
                  </a:lnTo>
                  <a:lnTo>
                    <a:pt x="683368" y="663100"/>
                  </a:lnTo>
                  <a:lnTo>
                    <a:pt x="669528" y="621260"/>
                  </a:lnTo>
                  <a:lnTo>
                    <a:pt x="658403" y="578688"/>
                  </a:lnTo>
                  <a:lnTo>
                    <a:pt x="650016" y="535529"/>
                  </a:lnTo>
                  <a:lnTo>
                    <a:pt x="644390" y="491925"/>
                  </a:lnTo>
                  <a:lnTo>
                    <a:pt x="641547" y="448018"/>
                  </a:lnTo>
                  <a:lnTo>
                    <a:pt x="641511" y="403952"/>
                  </a:lnTo>
                  <a:lnTo>
                    <a:pt x="644305" y="359869"/>
                  </a:lnTo>
                  <a:lnTo>
                    <a:pt x="649952" y="315912"/>
                  </a:lnTo>
                  <a:lnTo>
                    <a:pt x="658475" y="272224"/>
                  </a:lnTo>
                  <a:lnTo>
                    <a:pt x="669898" y="228947"/>
                  </a:lnTo>
                  <a:lnTo>
                    <a:pt x="684242" y="186224"/>
                  </a:lnTo>
                  <a:lnTo>
                    <a:pt x="701531" y="144199"/>
                  </a:lnTo>
                  <a:lnTo>
                    <a:pt x="721789" y="103013"/>
                  </a:lnTo>
                  <a:lnTo>
                    <a:pt x="745037" y="62810"/>
                  </a:lnTo>
                  <a:lnTo>
                    <a:pt x="771301" y="23733"/>
                  </a:lnTo>
                  <a:lnTo>
                    <a:pt x="738458" y="18"/>
                  </a:lnTo>
                  <a:lnTo>
                    <a:pt x="69949" y="0"/>
                  </a:lnTo>
                  <a:lnTo>
                    <a:pt x="47452" y="72683"/>
                  </a:lnTo>
                  <a:lnTo>
                    <a:pt x="35984" y="117348"/>
                  </a:lnTo>
                  <a:lnTo>
                    <a:pt x="26111" y="162251"/>
                  </a:lnTo>
                  <a:lnTo>
                    <a:pt x="17827" y="207349"/>
                  </a:lnTo>
                  <a:lnTo>
                    <a:pt x="11125" y="252601"/>
                  </a:lnTo>
                  <a:lnTo>
                    <a:pt x="5998" y="297964"/>
                  </a:lnTo>
                  <a:lnTo>
                    <a:pt x="4460" y="317598"/>
                  </a:lnTo>
                  <a:close/>
                </a:path>
                <a:path w="1859280" h="1755139">
                  <a:moveTo>
                    <a:pt x="551076" y="1502951"/>
                  </a:moveTo>
                  <a:lnTo>
                    <a:pt x="591083" y="1530747"/>
                  </a:lnTo>
                  <a:lnTo>
                    <a:pt x="631740" y="1556889"/>
                  </a:lnTo>
                  <a:lnTo>
                    <a:pt x="673011" y="1581374"/>
                  </a:lnTo>
                  <a:lnTo>
                    <a:pt x="714854" y="1604211"/>
                  </a:lnTo>
                  <a:lnTo>
                    <a:pt x="757227" y="1625405"/>
                  </a:lnTo>
                  <a:lnTo>
                    <a:pt x="800089" y="1644964"/>
                  </a:lnTo>
                  <a:lnTo>
                    <a:pt x="843397" y="1662894"/>
                  </a:lnTo>
                  <a:lnTo>
                    <a:pt x="887109" y="1679202"/>
                  </a:lnTo>
                  <a:lnTo>
                    <a:pt x="931184" y="1693895"/>
                  </a:lnTo>
                  <a:lnTo>
                    <a:pt x="975579" y="1706979"/>
                  </a:lnTo>
                  <a:lnTo>
                    <a:pt x="1020253" y="1718461"/>
                  </a:lnTo>
                  <a:lnTo>
                    <a:pt x="1065164" y="1728349"/>
                  </a:lnTo>
                  <a:lnTo>
                    <a:pt x="1110270" y="1736648"/>
                  </a:lnTo>
                  <a:lnTo>
                    <a:pt x="1155529" y="1743365"/>
                  </a:lnTo>
                  <a:lnTo>
                    <a:pt x="1200899" y="1748508"/>
                  </a:lnTo>
                  <a:lnTo>
                    <a:pt x="1246338" y="1752082"/>
                  </a:lnTo>
                  <a:lnTo>
                    <a:pt x="1291805" y="1754095"/>
                  </a:lnTo>
                  <a:lnTo>
                    <a:pt x="1337257" y="1754554"/>
                  </a:lnTo>
                  <a:lnTo>
                    <a:pt x="1382652" y="1753465"/>
                  </a:lnTo>
                  <a:lnTo>
                    <a:pt x="1427949" y="1750835"/>
                  </a:lnTo>
                  <a:lnTo>
                    <a:pt x="1473105" y="1746671"/>
                  </a:lnTo>
                  <a:lnTo>
                    <a:pt x="1518080" y="1740979"/>
                  </a:lnTo>
                  <a:lnTo>
                    <a:pt x="1562830" y="1733766"/>
                  </a:lnTo>
                  <a:lnTo>
                    <a:pt x="1607314" y="1725039"/>
                  </a:lnTo>
                  <a:lnTo>
                    <a:pt x="1651490" y="1714805"/>
                  </a:lnTo>
                  <a:lnTo>
                    <a:pt x="1695316" y="1703071"/>
                  </a:lnTo>
                  <a:lnTo>
                    <a:pt x="1738750" y="1689842"/>
                  </a:lnTo>
                  <a:lnTo>
                    <a:pt x="1781751" y="1675127"/>
                  </a:lnTo>
                  <a:lnTo>
                    <a:pt x="1824276" y="1658931"/>
                  </a:lnTo>
                  <a:lnTo>
                    <a:pt x="1858991" y="1644330"/>
                  </a:lnTo>
                  <a:lnTo>
                    <a:pt x="1858986" y="863357"/>
                  </a:lnTo>
                  <a:lnTo>
                    <a:pt x="1857084" y="865811"/>
                  </a:lnTo>
                  <a:lnTo>
                    <a:pt x="1826232" y="900524"/>
                  </a:lnTo>
                  <a:lnTo>
                    <a:pt x="1793506" y="932706"/>
                  </a:lnTo>
                  <a:lnTo>
                    <a:pt x="1759047" y="962333"/>
                  </a:lnTo>
                  <a:lnTo>
                    <a:pt x="1722999" y="989384"/>
                  </a:lnTo>
                  <a:lnTo>
                    <a:pt x="1685506" y="1013835"/>
                  </a:lnTo>
                  <a:lnTo>
                    <a:pt x="1646709" y="1035663"/>
                  </a:lnTo>
                  <a:lnTo>
                    <a:pt x="1606753" y="1054845"/>
                  </a:lnTo>
                  <a:lnTo>
                    <a:pt x="1565779" y="1071358"/>
                  </a:lnTo>
                  <a:lnTo>
                    <a:pt x="1524089" y="1085128"/>
                  </a:lnTo>
                  <a:lnTo>
                    <a:pt x="1481350" y="1096288"/>
                  </a:lnTo>
                  <a:lnTo>
                    <a:pt x="1438182" y="1104658"/>
                  </a:lnTo>
                  <a:lnTo>
                    <a:pt x="1394568" y="1110267"/>
                  </a:lnTo>
                  <a:lnTo>
                    <a:pt x="1350652" y="1113094"/>
                  </a:lnTo>
                  <a:lnTo>
                    <a:pt x="1306575" y="1113114"/>
                  </a:lnTo>
                  <a:lnTo>
                    <a:pt x="1262482" y="1110305"/>
                  </a:lnTo>
                  <a:lnTo>
                    <a:pt x="1218515" y="1104644"/>
                  </a:lnTo>
                  <a:lnTo>
                    <a:pt x="1174817" y="1096108"/>
                  </a:lnTo>
                  <a:lnTo>
                    <a:pt x="1131530" y="1084675"/>
                  </a:lnTo>
                  <a:lnTo>
                    <a:pt x="1088799" y="1070320"/>
                  </a:lnTo>
                  <a:lnTo>
                    <a:pt x="1046765" y="1053022"/>
                  </a:lnTo>
                  <a:lnTo>
                    <a:pt x="1005572" y="1032757"/>
                  </a:lnTo>
                  <a:lnTo>
                    <a:pt x="965362" y="1009503"/>
                  </a:lnTo>
                  <a:lnTo>
                    <a:pt x="926279" y="983236"/>
                  </a:lnTo>
                  <a:lnTo>
                    <a:pt x="4460" y="317598"/>
                  </a:lnTo>
                  <a:lnTo>
                    <a:pt x="2439" y="343396"/>
                  </a:lnTo>
                  <a:lnTo>
                    <a:pt x="442" y="388857"/>
                  </a:lnTo>
                  <a:lnTo>
                    <a:pt x="0" y="434303"/>
                  </a:lnTo>
                  <a:lnTo>
                    <a:pt x="1105" y="479694"/>
                  </a:lnTo>
                  <a:lnTo>
                    <a:pt x="3752" y="524986"/>
                  </a:lnTo>
                  <a:lnTo>
                    <a:pt x="7933" y="570139"/>
                  </a:lnTo>
                  <a:lnTo>
                    <a:pt x="13643" y="615109"/>
                  </a:lnTo>
                  <a:lnTo>
                    <a:pt x="20873" y="659857"/>
                  </a:lnTo>
                  <a:lnTo>
                    <a:pt x="29617" y="704338"/>
                  </a:lnTo>
                  <a:lnTo>
                    <a:pt x="39868" y="748512"/>
                  </a:lnTo>
                  <a:lnTo>
                    <a:pt x="51621" y="792337"/>
                  </a:lnTo>
                  <a:lnTo>
                    <a:pt x="64867" y="835771"/>
                  </a:lnTo>
                  <a:lnTo>
                    <a:pt x="79600" y="878771"/>
                  </a:lnTo>
                  <a:lnTo>
                    <a:pt x="95813" y="921296"/>
                  </a:lnTo>
                  <a:lnTo>
                    <a:pt x="113500" y="963305"/>
                  </a:lnTo>
                  <a:lnTo>
                    <a:pt x="132654" y="1004754"/>
                  </a:lnTo>
                  <a:lnTo>
                    <a:pt x="153267" y="1045603"/>
                  </a:lnTo>
                  <a:lnTo>
                    <a:pt x="175334" y="1085809"/>
                  </a:lnTo>
                  <a:lnTo>
                    <a:pt x="198848" y="1125330"/>
                  </a:lnTo>
                  <a:lnTo>
                    <a:pt x="223801" y="1164125"/>
                  </a:lnTo>
                  <a:lnTo>
                    <a:pt x="250187" y="1202152"/>
                  </a:lnTo>
                  <a:lnTo>
                    <a:pt x="277999" y="1239368"/>
                  </a:lnTo>
                  <a:lnTo>
                    <a:pt x="307230" y="1275732"/>
                  </a:lnTo>
                  <a:lnTo>
                    <a:pt x="337874" y="1311202"/>
                  </a:lnTo>
                  <a:lnTo>
                    <a:pt x="369923" y="1345736"/>
                  </a:lnTo>
                  <a:lnTo>
                    <a:pt x="403372" y="1379292"/>
                  </a:lnTo>
                  <a:lnTo>
                    <a:pt x="438213" y="1411829"/>
                  </a:lnTo>
                  <a:lnTo>
                    <a:pt x="474440" y="1443303"/>
                  </a:lnTo>
                  <a:lnTo>
                    <a:pt x="512045" y="1473674"/>
                  </a:lnTo>
                  <a:lnTo>
                    <a:pt x="551076" y="150295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190490" y="437895"/>
              <a:ext cx="13032105" cy="1505585"/>
            </a:xfrm>
            <a:custGeom>
              <a:avLst/>
              <a:gdLst/>
              <a:ahLst/>
              <a:cxnLst/>
              <a:rect l="l" t="t" r="r" b="b"/>
              <a:pathLst>
                <a:path w="13032105" h="1505585">
                  <a:moveTo>
                    <a:pt x="13032105" y="0"/>
                  </a:moveTo>
                  <a:lnTo>
                    <a:pt x="0" y="0"/>
                  </a:lnTo>
                  <a:lnTo>
                    <a:pt x="0" y="1505203"/>
                  </a:lnTo>
                  <a:lnTo>
                    <a:pt x="13032105" y="1505203"/>
                  </a:lnTo>
                  <a:lnTo>
                    <a:pt x="13032105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15528" y="501395"/>
              <a:ext cx="6797802" cy="111937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8140" y="1110995"/>
              <a:ext cx="5074158" cy="11193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90120" y="1110995"/>
              <a:ext cx="831341" cy="111937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59283" y="1110995"/>
              <a:ext cx="3091433" cy="1119377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7275703" y="5883528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5943" y="0"/>
                </a:moveTo>
                <a:lnTo>
                  <a:pt x="256331" y="4002"/>
                </a:lnTo>
                <a:lnTo>
                  <a:pt x="209263" y="15590"/>
                </a:lnTo>
                <a:lnTo>
                  <a:pt x="165370" y="34135"/>
                </a:lnTo>
                <a:lnTo>
                  <a:pt x="125281" y="59009"/>
                </a:lnTo>
                <a:lnTo>
                  <a:pt x="89630" y="89582"/>
                </a:lnTo>
                <a:lnTo>
                  <a:pt x="59045" y="125227"/>
                </a:lnTo>
                <a:lnTo>
                  <a:pt x="34159" y="165313"/>
                </a:lnTo>
                <a:lnTo>
                  <a:pt x="15602" y="209214"/>
                </a:lnTo>
                <a:lnTo>
                  <a:pt x="4005" y="256300"/>
                </a:lnTo>
                <a:lnTo>
                  <a:pt x="0" y="305943"/>
                </a:lnTo>
                <a:lnTo>
                  <a:pt x="4005" y="355588"/>
                </a:lnTo>
                <a:lnTo>
                  <a:pt x="15602" y="402684"/>
                </a:lnTo>
                <a:lnTo>
                  <a:pt x="34159" y="446599"/>
                </a:lnTo>
                <a:lnTo>
                  <a:pt x="59045" y="486703"/>
                </a:lnTo>
                <a:lnTo>
                  <a:pt x="89630" y="522366"/>
                </a:lnTo>
                <a:lnTo>
                  <a:pt x="125281" y="552959"/>
                </a:lnTo>
                <a:lnTo>
                  <a:pt x="165370" y="577849"/>
                </a:lnTo>
                <a:lnTo>
                  <a:pt x="209263" y="596409"/>
                </a:lnTo>
                <a:lnTo>
                  <a:pt x="256331" y="608007"/>
                </a:lnTo>
                <a:lnTo>
                  <a:pt x="305943" y="612013"/>
                </a:lnTo>
                <a:lnTo>
                  <a:pt x="355588" y="608007"/>
                </a:lnTo>
                <a:lnTo>
                  <a:pt x="402684" y="596409"/>
                </a:lnTo>
                <a:lnTo>
                  <a:pt x="446599" y="577849"/>
                </a:lnTo>
                <a:lnTo>
                  <a:pt x="486703" y="552959"/>
                </a:lnTo>
                <a:lnTo>
                  <a:pt x="522366" y="522366"/>
                </a:lnTo>
                <a:lnTo>
                  <a:pt x="552959" y="486703"/>
                </a:lnTo>
                <a:lnTo>
                  <a:pt x="577849" y="446599"/>
                </a:lnTo>
                <a:lnTo>
                  <a:pt x="596409" y="402684"/>
                </a:lnTo>
                <a:lnTo>
                  <a:pt x="608007" y="355588"/>
                </a:lnTo>
                <a:lnTo>
                  <a:pt x="612013" y="305943"/>
                </a:lnTo>
                <a:lnTo>
                  <a:pt x="608007" y="256300"/>
                </a:lnTo>
                <a:lnTo>
                  <a:pt x="596409" y="209214"/>
                </a:lnTo>
                <a:lnTo>
                  <a:pt x="577849" y="165313"/>
                </a:lnTo>
                <a:lnTo>
                  <a:pt x="552959" y="125227"/>
                </a:lnTo>
                <a:lnTo>
                  <a:pt x="522366" y="89582"/>
                </a:lnTo>
                <a:lnTo>
                  <a:pt x="486703" y="59009"/>
                </a:lnTo>
                <a:lnTo>
                  <a:pt x="446599" y="34135"/>
                </a:lnTo>
                <a:lnTo>
                  <a:pt x="402684" y="15590"/>
                </a:lnTo>
                <a:lnTo>
                  <a:pt x="355588" y="4002"/>
                </a:lnTo>
                <a:lnTo>
                  <a:pt x="30594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9639" y="5456173"/>
            <a:ext cx="216026" cy="216026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80272" y="638048"/>
            <a:ext cx="70358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36880">
              <a:lnSpc>
                <a:spcPct val="100000"/>
              </a:lnSpc>
              <a:spcBef>
                <a:spcPts val="95"/>
              </a:spcBef>
            </a:pPr>
            <a:r>
              <a:rPr sz="4000" spc="-150" dirty="0"/>
              <a:t>Modalidades</a:t>
            </a:r>
            <a:r>
              <a:rPr sz="4000" spc="-130" dirty="0"/>
              <a:t> </a:t>
            </a:r>
            <a:r>
              <a:rPr sz="4000" dirty="0"/>
              <a:t>de</a:t>
            </a:r>
            <a:r>
              <a:rPr sz="4000" spc="-180" dirty="0"/>
              <a:t> </a:t>
            </a:r>
            <a:r>
              <a:rPr sz="4000" spc="-50" dirty="0"/>
              <a:t>Prestación </a:t>
            </a:r>
            <a:r>
              <a:rPr sz="4000" spc="-110" dirty="0"/>
              <a:t>del</a:t>
            </a:r>
            <a:r>
              <a:rPr sz="4000" spc="-100" dirty="0"/>
              <a:t> </a:t>
            </a:r>
            <a:r>
              <a:rPr sz="4000" spc="-165" dirty="0"/>
              <a:t>Servicio</a:t>
            </a:r>
            <a:r>
              <a:rPr sz="4000" spc="-95" dirty="0"/>
              <a:t> </a:t>
            </a:r>
            <a:r>
              <a:rPr sz="4000" spc="-140" dirty="0"/>
              <a:t>Médico-</a:t>
            </a:r>
            <a:r>
              <a:rPr sz="4000" spc="-175" dirty="0"/>
              <a:t>Asistencial</a:t>
            </a:r>
            <a:endParaRPr sz="4000"/>
          </a:p>
        </p:txBody>
      </p:sp>
      <p:grpSp>
        <p:nvGrpSpPr>
          <p:cNvPr id="17" name="object 17"/>
          <p:cNvGrpSpPr/>
          <p:nvPr/>
        </p:nvGrpSpPr>
        <p:grpSpPr>
          <a:xfrm>
            <a:off x="16371476" y="8557285"/>
            <a:ext cx="1917064" cy="1729739"/>
            <a:chOff x="16371476" y="8557285"/>
            <a:chExt cx="1917064" cy="1729739"/>
          </a:xfrm>
        </p:grpSpPr>
        <p:sp>
          <p:nvSpPr>
            <p:cNvPr id="18" name="object 18"/>
            <p:cNvSpPr/>
            <p:nvPr/>
          </p:nvSpPr>
          <p:spPr>
            <a:xfrm>
              <a:off x="16371476" y="8557285"/>
              <a:ext cx="1917064" cy="1729739"/>
            </a:xfrm>
            <a:custGeom>
              <a:avLst/>
              <a:gdLst/>
              <a:ahLst/>
              <a:cxnLst/>
              <a:rect l="l" t="t" r="r" b="b"/>
              <a:pathLst>
                <a:path w="1917065" h="1729740">
                  <a:moveTo>
                    <a:pt x="622281" y="203776"/>
                  </a:moveTo>
                  <a:lnTo>
                    <a:pt x="581505" y="230432"/>
                  </a:lnTo>
                  <a:lnTo>
                    <a:pt x="542018" y="258311"/>
                  </a:lnTo>
                  <a:lnTo>
                    <a:pt x="503836" y="287381"/>
                  </a:lnTo>
                  <a:lnTo>
                    <a:pt x="466968" y="317599"/>
                  </a:lnTo>
                  <a:lnTo>
                    <a:pt x="431423" y="348925"/>
                  </a:lnTo>
                  <a:lnTo>
                    <a:pt x="397212" y="381318"/>
                  </a:lnTo>
                  <a:lnTo>
                    <a:pt x="364342" y="414735"/>
                  </a:lnTo>
                  <a:lnTo>
                    <a:pt x="332825" y="449135"/>
                  </a:lnTo>
                  <a:lnTo>
                    <a:pt x="302669" y="484478"/>
                  </a:lnTo>
                  <a:lnTo>
                    <a:pt x="273883" y="520722"/>
                  </a:lnTo>
                  <a:lnTo>
                    <a:pt x="246478" y="557824"/>
                  </a:lnTo>
                  <a:lnTo>
                    <a:pt x="220463" y="595745"/>
                  </a:lnTo>
                  <a:lnTo>
                    <a:pt x="195847" y="634442"/>
                  </a:lnTo>
                  <a:lnTo>
                    <a:pt x="172639" y="673875"/>
                  </a:lnTo>
                  <a:lnTo>
                    <a:pt x="150850" y="714001"/>
                  </a:lnTo>
                  <a:lnTo>
                    <a:pt x="130488" y="754780"/>
                  </a:lnTo>
                  <a:lnTo>
                    <a:pt x="111563" y="796170"/>
                  </a:lnTo>
                  <a:lnTo>
                    <a:pt x="94085" y="838129"/>
                  </a:lnTo>
                  <a:lnTo>
                    <a:pt x="78062" y="880617"/>
                  </a:lnTo>
                  <a:lnTo>
                    <a:pt x="63505" y="923592"/>
                  </a:lnTo>
                  <a:lnTo>
                    <a:pt x="50423" y="967012"/>
                  </a:lnTo>
                  <a:lnTo>
                    <a:pt x="38826" y="1010837"/>
                  </a:lnTo>
                  <a:lnTo>
                    <a:pt x="28722" y="1055024"/>
                  </a:lnTo>
                  <a:lnTo>
                    <a:pt x="20121" y="1099533"/>
                  </a:lnTo>
                  <a:lnTo>
                    <a:pt x="13034" y="1144321"/>
                  </a:lnTo>
                  <a:lnTo>
                    <a:pt x="7468" y="1189349"/>
                  </a:lnTo>
                  <a:lnTo>
                    <a:pt x="3434" y="1234573"/>
                  </a:lnTo>
                  <a:lnTo>
                    <a:pt x="942" y="1279954"/>
                  </a:lnTo>
                  <a:lnTo>
                    <a:pt x="0" y="1325449"/>
                  </a:lnTo>
                  <a:lnTo>
                    <a:pt x="618" y="1371017"/>
                  </a:lnTo>
                  <a:lnTo>
                    <a:pt x="2805" y="1416617"/>
                  </a:lnTo>
                  <a:lnTo>
                    <a:pt x="6572" y="1462207"/>
                  </a:lnTo>
                  <a:lnTo>
                    <a:pt x="11927" y="1507746"/>
                  </a:lnTo>
                  <a:lnTo>
                    <a:pt x="18880" y="1553193"/>
                  </a:lnTo>
                  <a:lnTo>
                    <a:pt x="27440" y="1598506"/>
                  </a:lnTo>
                  <a:lnTo>
                    <a:pt x="37586" y="1643504"/>
                  </a:lnTo>
                  <a:lnTo>
                    <a:pt x="49421" y="1688566"/>
                  </a:lnTo>
                  <a:lnTo>
                    <a:pt x="61810" y="1729739"/>
                  </a:lnTo>
                  <a:lnTo>
                    <a:pt x="689986" y="1729662"/>
                  </a:lnTo>
                  <a:lnTo>
                    <a:pt x="746575" y="1694122"/>
                  </a:lnTo>
                  <a:lnTo>
                    <a:pt x="722891" y="1653429"/>
                  </a:lnTo>
                  <a:lnTo>
                    <a:pt x="702288" y="1611807"/>
                  </a:lnTo>
                  <a:lnTo>
                    <a:pt x="684735" y="1569396"/>
                  </a:lnTo>
                  <a:lnTo>
                    <a:pt x="670200" y="1526339"/>
                  </a:lnTo>
                  <a:lnTo>
                    <a:pt x="658650" y="1482776"/>
                  </a:lnTo>
                  <a:lnTo>
                    <a:pt x="650052" y="1438848"/>
                  </a:lnTo>
                  <a:lnTo>
                    <a:pt x="644374" y="1394695"/>
                  </a:lnTo>
                  <a:lnTo>
                    <a:pt x="641584" y="1350461"/>
                  </a:lnTo>
                  <a:lnTo>
                    <a:pt x="641649" y="1306284"/>
                  </a:lnTo>
                  <a:lnTo>
                    <a:pt x="644527" y="1262474"/>
                  </a:lnTo>
                  <a:lnTo>
                    <a:pt x="650217" y="1218670"/>
                  </a:lnTo>
                  <a:lnTo>
                    <a:pt x="658655" y="1175515"/>
                  </a:lnTo>
                  <a:lnTo>
                    <a:pt x="669818" y="1132982"/>
                  </a:lnTo>
                  <a:lnTo>
                    <a:pt x="683675" y="1091213"/>
                  </a:lnTo>
                  <a:lnTo>
                    <a:pt x="700193" y="1050349"/>
                  </a:lnTo>
                  <a:lnTo>
                    <a:pt x="719340" y="1010531"/>
                  </a:lnTo>
                  <a:lnTo>
                    <a:pt x="741084" y="971899"/>
                  </a:lnTo>
                  <a:lnTo>
                    <a:pt x="765392" y="934595"/>
                  </a:lnTo>
                  <a:lnTo>
                    <a:pt x="792231" y="898761"/>
                  </a:lnTo>
                  <a:lnTo>
                    <a:pt x="821570" y="864536"/>
                  </a:lnTo>
                  <a:lnTo>
                    <a:pt x="853375" y="832063"/>
                  </a:lnTo>
                  <a:lnTo>
                    <a:pt x="887615" y="801482"/>
                  </a:lnTo>
                  <a:lnTo>
                    <a:pt x="924258" y="772934"/>
                  </a:lnTo>
                  <a:lnTo>
                    <a:pt x="963270" y="746561"/>
                  </a:lnTo>
                  <a:lnTo>
                    <a:pt x="1916536" y="147861"/>
                  </a:lnTo>
                  <a:lnTo>
                    <a:pt x="1916536" y="137020"/>
                  </a:lnTo>
                  <a:lnTo>
                    <a:pt x="1861608" y="111359"/>
                  </a:lnTo>
                  <a:lnTo>
                    <a:pt x="1819646" y="93898"/>
                  </a:lnTo>
                  <a:lnTo>
                    <a:pt x="1777156" y="77893"/>
                  </a:lnTo>
                  <a:lnTo>
                    <a:pt x="1734178" y="63354"/>
                  </a:lnTo>
                  <a:lnTo>
                    <a:pt x="1690754" y="50289"/>
                  </a:lnTo>
                  <a:lnTo>
                    <a:pt x="1646925" y="38709"/>
                  </a:lnTo>
                  <a:lnTo>
                    <a:pt x="1602733" y="28622"/>
                  </a:lnTo>
                  <a:lnTo>
                    <a:pt x="1558219" y="20039"/>
                  </a:lnTo>
                  <a:lnTo>
                    <a:pt x="1513425" y="12968"/>
                  </a:lnTo>
                  <a:lnTo>
                    <a:pt x="1468391" y="7419"/>
                  </a:lnTo>
                  <a:lnTo>
                    <a:pt x="1423160" y="3402"/>
                  </a:lnTo>
                  <a:lnTo>
                    <a:pt x="1377772" y="925"/>
                  </a:lnTo>
                  <a:lnTo>
                    <a:pt x="1332269" y="0"/>
                  </a:lnTo>
                  <a:lnTo>
                    <a:pt x="1286693" y="633"/>
                  </a:lnTo>
                  <a:lnTo>
                    <a:pt x="1241084" y="2837"/>
                  </a:lnTo>
                  <a:lnTo>
                    <a:pt x="1195484" y="6619"/>
                  </a:lnTo>
                  <a:lnTo>
                    <a:pt x="1149935" y="11989"/>
                  </a:lnTo>
                  <a:lnTo>
                    <a:pt x="1104478" y="18957"/>
                  </a:lnTo>
                  <a:lnTo>
                    <a:pt x="1059154" y="27531"/>
                  </a:lnTo>
                  <a:lnTo>
                    <a:pt x="1014004" y="37723"/>
                  </a:lnTo>
                  <a:lnTo>
                    <a:pt x="969071" y="49540"/>
                  </a:lnTo>
                  <a:lnTo>
                    <a:pt x="924395" y="62993"/>
                  </a:lnTo>
                  <a:lnTo>
                    <a:pt x="880018" y="78090"/>
                  </a:lnTo>
                  <a:lnTo>
                    <a:pt x="835982" y="94842"/>
                  </a:lnTo>
                  <a:lnTo>
                    <a:pt x="792326" y="113257"/>
                  </a:lnTo>
                  <a:lnTo>
                    <a:pt x="749094" y="133346"/>
                  </a:lnTo>
                  <a:lnTo>
                    <a:pt x="706326" y="155117"/>
                  </a:lnTo>
                  <a:lnTo>
                    <a:pt x="664064" y="178581"/>
                  </a:lnTo>
                  <a:lnTo>
                    <a:pt x="622281" y="203776"/>
                  </a:lnTo>
                  <a:close/>
                </a:path>
                <a:path w="1917065" h="1729740">
                  <a:moveTo>
                    <a:pt x="1916536" y="147861"/>
                  </a:moveTo>
                  <a:lnTo>
                    <a:pt x="963270" y="746561"/>
                  </a:lnTo>
                  <a:lnTo>
                    <a:pt x="1003975" y="722868"/>
                  </a:lnTo>
                  <a:lnTo>
                    <a:pt x="1045607" y="702255"/>
                  </a:lnTo>
                  <a:lnTo>
                    <a:pt x="1088027" y="684690"/>
                  </a:lnTo>
                  <a:lnTo>
                    <a:pt x="1131091" y="670141"/>
                  </a:lnTo>
                  <a:lnTo>
                    <a:pt x="1174661" y="658575"/>
                  </a:lnTo>
                  <a:lnTo>
                    <a:pt x="1218594" y="649961"/>
                  </a:lnTo>
                  <a:lnTo>
                    <a:pt x="1262749" y="644266"/>
                  </a:lnTo>
                  <a:lnTo>
                    <a:pt x="1306987" y="641458"/>
                  </a:lnTo>
                  <a:lnTo>
                    <a:pt x="1351165" y="641505"/>
                  </a:lnTo>
                  <a:lnTo>
                    <a:pt x="1395143" y="644375"/>
                  </a:lnTo>
                  <a:lnTo>
                    <a:pt x="1438779" y="650035"/>
                  </a:lnTo>
                  <a:lnTo>
                    <a:pt x="1481933" y="658453"/>
                  </a:lnTo>
                  <a:lnTo>
                    <a:pt x="1524464" y="669598"/>
                  </a:lnTo>
                  <a:lnTo>
                    <a:pt x="1566231" y="683436"/>
                  </a:lnTo>
                  <a:lnTo>
                    <a:pt x="1607093" y="699936"/>
                  </a:lnTo>
                  <a:lnTo>
                    <a:pt x="1646908" y="719065"/>
                  </a:lnTo>
                  <a:lnTo>
                    <a:pt x="1685536" y="740792"/>
                  </a:lnTo>
                  <a:lnTo>
                    <a:pt x="1722836" y="765083"/>
                  </a:lnTo>
                  <a:lnTo>
                    <a:pt x="1758667" y="791908"/>
                  </a:lnTo>
                  <a:lnTo>
                    <a:pt x="1792888" y="821233"/>
                  </a:lnTo>
                  <a:lnTo>
                    <a:pt x="1825357" y="853027"/>
                  </a:lnTo>
                  <a:lnTo>
                    <a:pt x="1855935" y="887257"/>
                  </a:lnTo>
                  <a:lnTo>
                    <a:pt x="1884479" y="923891"/>
                  </a:lnTo>
                  <a:lnTo>
                    <a:pt x="1910849" y="962897"/>
                  </a:lnTo>
                  <a:lnTo>
                    <a:pt x="1916504" y="959346"/>
                  </a:lnTo>
                  <a:lnTo>
                    <a:pt x="1916536" y="14786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613759" y="8759469"/>
              <a:ext cx="1674240" cy="152752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0" y="0"/>
            <a:ext cx="7081520" cy="5360670"/>
            <a:chOff x="0" y="0"/>
            <a:chExt cx="7081520" cy="5360670"/>
          </a:xfrm>
        </p:grpSpPr>
        <p:sp>
          <p:nvSpPr>
            <p:cNvPr id="21" name="object 21"/>
            <p:cNvSpPr/>
            <p:nvPr/>
          </p:nvSpPr>
          <p:spPr>
            <a:xfrm>
              <a:off x="6165342" y="2338197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40" h="612139">
                  <a:moveTo>
                    <a:pt x="306070" y="0"/>
                  </a:moveTo>
                  <a:lnTo>
                    <a:pt x="256424" y="4005"/>
                  </a:lnTo>
                  <a:lnTo>
                    <a:pt x="209328" y="15603"/>
                  </a:lnTo>
                  <a:lnTo>
                    <a:pt x="165413" y="34163"/>
                  </a:lnTo>
                  <a:lnTo>
                    <a:pt x="125309" y="59053"/>
                  </a:lnTo>
                  <a:lnTo>
                    <a:pt x="89646" y="89646"/>
                  </a:lnTo>
                  <a:lnTo>
                    <a:pt x="59053" y="125309"/>
                  </a:lnTo>
                  <a:lnTo>
                    <a:pt x="34163" y="165413"/>
                  </a:lnTo>
                  <a:lnTo>
                    <a:pt x="15603" y="209328"/>
                  </a:lnTo>
                  <a:lnTo>
                    <a:pt x="4005" y="256424"/>
                  </a:lnTo>
                  <a:lnTo>
                    <a:pt x="0" y="306070"/>
                  </a:lnTo>
                  <a:lnTo>
                    <a:pt x="4005" y="355681"/>
                  </a:lnTo>
                  <a:lnTo>
                    <a:pt x="15603" y="402749"/>
                  </a:lnTo>
                  <a:lnTo>
                    <a:pt x="34163" y="446642"/>
                  </a:lnTo>
                  <a:lnTo>
                    <a:pt x="59053" y="486731"/>
                  </a:lnTo>
                  <a:lnTo>
                    <a:pt x="89646" y="522382"/>
                  </a:lnTo>
                  <a:lnTo>
                    <a:pt x="125309" y="552967"/>
                  </a:lnTo>
                  <a:lnTo>
                    <a:pt x="165413" y="577853"/>
                  </a:lnTo>
                  <a:lnTo>
                    <a:pt x="209328" y="596410"/>
                  </a:lnTo>
                  <a:lnTo>
                    <a:pt x="256424" y="608007"/>
                  </a:lnTo>
                  <a:lnTo>
                    <a:pt x="306070" y="612012"/>
                  </a:lnTo>
                  <a:lnTo>
                    <a:pt x="355681" y="608007"/>
                  </a:lnTo>
                  <a:lnTo>
                    <a:pt x="402749" y="596410"/>
                  </a:lnTo>
                  <a:lnTo>
                    <a:pt x="446642" y="577853"/>
                  </a:lnTo>
                  <a:lnTo>
                    <a:pt x="486731" y="552967"/>
                  </a:lnTo>
                  <a:lnTo>
                    <a:pt x="522382" y="522382"/>
                  </a:lnTo>
                  <a:lnTo>
                    <a:pt x="552967" y="486731"/>
                  </a:lnTo>
                  <a:lnTo>
                    <a:pt x="577853" y="446642"/>
                  </a:lnTo>
                  <a:lnTo>
                    <a:pt x="596410" y="402749"/>
                  </a:lnTo>
                  <a:lnTo>
                    <a:pt x="608007" y="355681"/>
                  </a:lnTo>
                  <a:lnTo>
                    <a:pt x="612013" y="306070"/>
                  </a:lnTo>
                  <a:lnTo>
                    <a:pt x="608007" y="256424"/>
                  </a:lnTo>
                  <a:lnTo>
                    <a:pt x="596410" y="209328"/>
                  </a:lnTo>
                  <a:lnTo>
                    <a:pt x="577853" y="165413"/>
                  </a:lnTo>
                  <a:lnTo>
                    <a:pt x="552967" y="125309"/>
                  </a:lnTo>
                  <a:lnTo>
                    <a:pt x="522382" y="89646"/>
                  </a:lnTo>
                  <a:lnTo>
                    <a:pt x="486731" y="59053"/>
                  </a:lnTo>
                  <a:lnTo>
                    <a:pt x="446642" y="34163"/>
                  </a:lnTo>
                  <a:lnTo>
                    <a:pt x="402749" y="15603"/>
                  </a:lnTo>
                  <a:lnTo>
                    <a:pt x="355681" y="4005"/>
                  </a:lnTo>
                  <a:lnTo>
                    <a:pt x="3060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64985" y="2279014"/>
              <a:ext cx="216026" cy="2160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0"/>
              <a:ext cx="5779896" cy="53602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7428992" y="2707615"/>
            <a:ext cx="10200640" cy="62947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32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3200" b="1" spc="-6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8E030D"/>
                </a:solidFill>
                <a:latin typeface="Arial"/>
                <a:cs typeface="Arial"/>
              </a:rPr>
              <a:t>manera</a:t>
            </a:r>
            <a:r>
              <a:rPr sz="3200" b="1" spc="-6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8E030D"/>
                </a:solidFill>
                <a:latin typeface="Arial"/>
                <a:cs typeface="Arial"/>
              </a:rPr>
              <a:t>directa: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Por</a:t>
            </a:r>
            <a:r>
              <a:rPr sz="3200" spc="17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las</a:t>
            </a:r>
            <a:r>
              <a:rPr sz="3200" spc="1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empresas</a:t>
            </a:r>
            <a:r>
              <a:rPr sz="3200" spc="19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1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medicina</a:t>
            </a:r>
            <a:r>
              <a:rPr sz="3200" spc="1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prepagada,</a:t>
            </a:r>
            <a:r>
              <a:rPr sz="3200" spc="1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3200" spc="1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través</a:t>
            </a:r>
            <a:endParaRPr sz="3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centros</a:t>
            </a:r>
            <a:r>
              <a:rPr sz="32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salud</a:t>
            </a:r>
            <a:r>
              <a:rPr sz="3200" spc="-3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propios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o;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454"/>
              </a:spcBef>
            </a:pPr>
            <a:endParaRPr sz="3200">
              <a:latin typeface="Arial MT"/>
              <a:cs typeface="Arial MT"/>
            </a:endParaRPr>
          </a:p>
          <a:p>
            <a:pPr marL="956944" algn="just">
              <a:lnSpc>
                <a:spcPct val="100000"/>
              </a:lnSpc>
            </a:pPr>
            <a:r>
              <a:rPr sz="32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3200" b="1" spc="-6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8E030D"/>
                </a:solidFill>
                <a:latin typeface="Arial"/>
                <a:cs typeface="Arial"/>
              </a:rPr>
              <a:t>manera</a:t>
            </a:r>
            <a:r>
              <a:rPr sz="3200" b="1" spc="-6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8E030D"/>
                </a:solidFill>
                <a:latin typeface="Arial"/>
                <a:cs typeface="Arial"/>
              </a:rPr>
              <a:t>indirecta:</a:t>
            </a:r>
            <a:endParaRPr sz="3200">
              <a:latin typeface="Arial"/>
              <a:cs typeface="Arial"/>
            </a:endParaRPr>
          </a:p>
          <a:p>
            <a:pPr marL="956944" marR="5080" algn="just">
              <a:lnSpc>
                <a:spcPct val="100000"/>
              </a:lnSpc>
              <a:spcBef>
                <a:spcPts val="705"/>
              </a:spcBef>
            </a:pP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3200" spc="16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través</a:t>
            </a:r>
            <a:r>
              <a:rPr sz="3200" spc="254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centros</a:t>
            </a:r>
            <a:r>
              <a:rPr sz="32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salud</a:t>
            </a:r>
            <a:r>
              <a:rPr sz="32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y</a:t>
            </a:r>
            <a:r>
              <a:rPr sz="3200" spc="254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profesionales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adscritos</a:t>
            </a:r>
            <a:r>
              <a:rPr sz="3200" spc="3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mediante</a:t>
            </a:r>
            <a:r>
              <a:rPr sz="3200" spc="3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3200" spc="33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celebración</a:t>
            </a:r>
            <a:r>
              <a:rPr sz="3200" spc="3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33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contratos</a:t>
            </a:r>
            <a:r>
              <a:rPr sz="3200" spc="3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de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prestación</a:t>
            </a:r>
            <a:r>
              <a:rPr sz="3200" spc="-7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servicios</a:t>
            </a:r>
            <a:r>
              <a:rPr sz="3200" spc="-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médico</a:t>
            </a:r>
            <a:r>
              <a:rPr sz="32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asistenciales</a:t>
            </a:r>
            <a:r>
              <a:rPr sz="32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o;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3200">
              <a:latin typeface="Arial MT"/>
              <a:cs typeface="Arial MT"/>
            </a:endParaRPr>
          </a:p>
          <a:p>
            <a:pPr marL="1805939">
              <a:lnSpc>
                <a:spcPct val="100000"/>
              </a:lnSpc>
            </a:pPr>
            <a:r>
              <a:rPr sz="3200" b="1" spc="-135" dirty="0">
                <a:solidFill>
                  <a:srgbClr val="8E030D"/>
                </a:solidFill>
                <a:latin typeface="Arial"/>
                <a:cs typeface="Arial"/>
              </a:rPr>
              <a:t>Ambas</a:t>
            </a:r>
            <a:r>
              <a:rPr sz="3200" b="1" spc="-8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8E030D"/>
                </a:solidFill>
                <a:latin typeface="Arial"/>
                <a:cs typeface="Arial"/>
              </a:rPr>
              <a:t>Modalidades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0" y="5456270"/>
            <a:ext cx="5772010" cy="48186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566" cy="10287530"/>
            <a:chOff x="0" y="0"/>
            <a:chExt cx="18288566" cy="102875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49244" y="2230573"/>
              <a:ext cx="4939030" cy="8056880"/>
            </a:xfrm>
            <a:custGeom>
              <a:avLst/>
              <a:gdLst/>
              <a:ahLst/>
              <a:cxnLst/>
              <a:rect l="l" t="t" r="r" b="b"/>
              <a:pathLst>
                <a:path w="4939030" h="8056880">
                  <a:moveTo>
                    <a:pt x="4496358" y="7029632"/>
                  </a:moveTo>
                  <a:lnTo>
                    <a:pt x="4496358" y="7515023"/>
                  </a:lnTo>
                  <a:lnTo>
                    <a:pt x="4492553" y="7565119"/>
                  </a:lnTo>
                  <a:lnTo>
                    <a:pt x="4487248" y="7615829"/>
                  </a:lnTo>
                  <a:lnTo>
                    <a:pt x="4480330" y="7666228"/>
                  </a:lnTo>
                  <a:lnTo>
                    <a:pt x="4471619" y="7716264"/>
                  </a:lnTo>
                  <a:lnTo>
                    <a:pt x="4460934" y="7765885"/>
                  </a:lnTo>
                  <a:lnTo>
                    <a:pt x="4448095" y="7815040"/>
                  </a:lnTo>
                  <a:lnTo>
                    <a:pt x="4432923" y="7863676"/>
                  </a:lnTo>
                  <a:lnTo>
                    <a:pt x="4415238" y="7911743"/>
                  </a:lnTo>
                  <a:lnTo>
                    <a:pt x="4396970" y="7953880"/>
                  </a:lnTo>
                  <a:lnTo>
                    <a:pt x="4376030" y="7995209"/>
                  </a:lnTo>
                  <a:lnTo>
                    <a:pt x="4352542" y="8035512"/>
                  </a:lnTo>
                  <a:lnTo>
                    <a:pt x="4338666" y="8056426"/>
                  </a:lnTo>
                  <a:lnTo>
                    <a:pt x="124835" y="8056426"/>
                  </a:lnTo>
                  <a:lnTo>
                    <a:pt x="100011" y="8016535"/>
                  </a:lnTo>
                  <a:lnTo>
                    <a:pt x="77853" y="7977029"/>
                  </a:lnTo>
                  <a:lnTo>
                    <a:pt x="57432" y="7936655"/>
                  </a:lnTo>
                  <a:lnTo>
                    <a:pt x="38708" y="7895467"/>
                  </a:lnTo>
                  <a:lnTo>
                    <a:pt x="21643" y="7853518"/>
                  </a:lnTo>
                  <a:lnTo>
                    <a:pt x="6199" y="7810861"/>
                  </a:lnTo>
                  <a:lnTo>
                    <a:pt x="0" y="7791490"/>
                  </a:lnTo>
                  <a:lnTo>
                    <a:pt x="0" y="6794946"/>
                  </a:lnTo>
                  <a:lnTo>
                    <a:pt x="9829" y="6756093"/>
                  </a:lnTo>
                  <a:lnTo>
                    <a:pt x="21643" y="6712693"/>
                  </a:lnTo>
                  <a:lnTo>
                    <a:pt x="34315" y="6669176"/>
                  </a:lnTo>
                  <a:lnTo>
                    <a:pt x="47507" y="6626694"/>
                  </a:lnTo>
                  <a:lnTo>
                    <a:pt x="61282" y="6584934"/>
                  </a:lnTo>
                  <a:lnTo>
                    <a:pt x="76178" y="6542467"/>
                  </a:lnTo>
                  <a:lnTo>
                    <a:pt x="92067" y="6499757"/>
                  </a:lnTo>
                  <a:lnTo>
                    <a:pt x="108864" y="6456811"/>
                  </a:lnTo>
                  <a:lnTo>
                    <a:pt x="126489" y="6413636"/>
                  </a:lnTo>
                  <a:lnTo>
                    <a:pt x="144857" y="6370241"/>
                  </a:lnTo>
                  <a:lnTo>
                    <a:pt x="163888" y="6326633"/>
                  </a:lnTo>
                  <a:lnTo>
                    <a:pt x="203603" y="6238808"/>
                  </a:lnTo>
                  <a:lnTo>
                    <a:pt x="372413" y="5880513"/>
                  </a:lnTo>
                  <a:lnTo>
                    <a:pt x="413799" y="5789495"/>
                  </a:lnTo>
                  <a:lnTo>
                    <a:pt x="433916" y="5743811"/>
                  </a:lnTo>
                  <a:lnTo>
                    <a:pt x="453538" y="5698021"/>
                  </a:lnTo>
                  <a:lnTo>
                    <a:pt x="472583" y="5652133"/>
                  </a:lnTo>
                  <a:lnTo>
                    <a:pt x="490968" y="5606153"/>
                  </a:lnTo>
                  <a:lnTo>
                    <a:pt x="508610" y="5560090"/>
                  </a:lnTo>
                  <a:lnTo>
                    <a:pt x="525428" y="5513952"/>
                  </a:lnTo>
                  <a:lnTo>
                    <a:pt x="541339" y="5467745"/>
                  </a:lnTo>
                  <a:lnTo>
                    <a:pt x="556259" y="5421477"/>
                  </a:lnTo>
                  <a:lnTo>
                    <a:pt x="570107" y="5375157"/>
                  </a:lnTo>
                  <a:lnTo>
                    <a:pt x="582799" y="5328791"/>
                  </a:lnTo>
                  <a:lnTo>
                    <a:pt x="594253" y="5282388"/>
                  </a:lnTo>
                  <a:lnTo>
                    <a:pt x="604387" y="5235955"/>
                  </a:lnTo>
                  <a:lnTo>
                    <a:pt x="613118" y="5189499"/>
                  </a:lnTo>
                  <a:lnTo>
                    <a:pt x="620364" y="5143029"/>
                  </a:lnTo>
                  <a:lnTo>
                    <a:pt x="626041" y="5096551"/>
                  </a:lnTo>
                  <a:lnTo>
                    <a:pt x="630068" y="5050074"/>
                  </a:lnTo>
                  <a:lnTo>
                    <a:pt x="632361" y="5003605"/>
                  </a:lnTo>
                  <a:lnTo>
                    <a:pt x="632838" y="4957152"/>
                  </a:lnTo>
                  <a:lnTo>
                    <a:pt x="632838" y="963664"/>
                  </a:lnTo>
                  <a:lnTo>
                    <a:pt x="646944" y="962872"/>
                  </a:lnTo>
                  <a:lnTo>
                    <a:pt x="693505" y="957582"/>
                  </a:lnTo>
                  <a:lnTo>
                    <a:pt x="739174" y="949800"/>
                  </a:lnTo>
                  <a:lnTo>
                    <a:pt x="784000" y="939655"/>
                  </a:lnTo>
                  <a:lnTo>
                    <a:pt x="828030" y="927277"/>
                  </a:lnTo>
                  <a:lnTo>
                    <a:pt x="871314" y="912794"/>
                  </a:lnTo>
                  <a:lnTo>
                    <a:pt x="913900" y="896337"/>
                  </a:lnTo>
                  <a:lnTo>
                    <a:pt x="955837" y="878033"/>
                  </a:lnTo>
                  <a:lnTo>
                    <a:pt x="997172" y="858014"/>
                  </a:lnTo>
                  <a:lnTo>
                    <a:pt x="1037956" y="836407"/>
                  </a:lnTo>
                  <a:lnTo>
                    <a:pt x="1078235" y="813343"/>
                  </a:lnTo>
                  <a:lnTo>
                    <a:pt x="1118058" y="788949"/>
                  </a:lnTo>
                  <a:lnTo>
                    <a:pt x="1157475" y="763357"/>
                  </a:lnTo>
                  <a:lnTo>
                    <a:pt x="1196533" y="736694"/>
                  </a:lnTo>
                  <a:lnTo>
                    <a:pt x="1235282" y="709091"/>
                  </a:lnTo>
                  <a:lnTo>
                    <a:pt x="1273769" y="680677"/>
                  </a:lnTo>
                  <a:lnTo>
                    <a:pt x="1312043" y="651580"/>
                  </a:lnTo>
                  <a:lnTo>
                    <a:pt x="1350152" y="621930"/>
                  </a:lnTo>
                  <a:lnTo>
                    <a:pt x="1388146" y="591857"/>
                  </a:lnTo>
                  <a:lnTo>
                    <a:pt x="1539931" y="469913"/>
                  </a:lnTo>
                  <a:lnTo>
                    <a:pt x="1578073" y="439661"/>
                  </a:lnTo>
                  <a:lnTo>
                    <a:pt x="1616390" y="409761"/>
                  </a:lnTo>
                  <a:lnTo>
                    <a:pt x="1654930" y="380342"/>
                  </a:lnTo>
                  <a:lnTo>
                    <a:pt x="1693743" y="351534"/>
                  </a:lnTo>
                  <a:lnTo>
                    <a:pt x="1732876" y="323465"/>
                  </a:lnTo>
                  <a:lnTo>
                    <a:pt x="1772379" y="296266"/>
                  </a:lnTo>
                  <a:lnTo>
                    <a:pt x="1812299" y="270066"/>
                  </a:lnTo>
                  <a:lnTo>
                    <a:pt x="1852685" y="244993"/>
                  </a:lnTo>
                  <a:lnTo>
                    <a:pt x="1894533" y="220681"/>
                  </a:lnTo>
                  <a:lnTo>
                    <a:pt x="1937052" y="197700"/>
                  </a:lnTo>
                  <a:lnTo>
                    <a:pt x="1980208" y="176039"/>
                  </a:lnTo>
                  <a:lnTo>
                    <a:pt x="2023971" y="155688"/>
                  </a:lnTo>
                  <a:lnTo>
                    <a:pt x="2068307" y="136638"/>
                  </a:lnTo>
                  <a:lnTo>
                    <a:pt x="2113185" y="118877"/>
                  </a:lnTo>
                  <a:lnTo>
                    <a:pt x="2158572" y="102396"/>
                  </a:lnTo>
                  <a:lnTo>
                    <a:pt x="2204436" y="87185"/>
                  </a:lnTo>
                  <a:lnTo>
                    <a:pt x="2250745" y="73234"/>
                  </a:lnTo>
                  <a:lnTo>
                    <a:pt x="2297466" y="60532"/>
                  </a:lnTo>
                  <a:lnTo>
                    <a:pt x="2344567" y="49069"/>
                  </a:lnTo>
                  <a:lnTo>
                    <a:pt x="2392016" y="38835"/>
                  </a:lnTo>
                  <a:lnTo>
                    <a:pt x="2439780" y="29821"/>
                  </a:lnTo>
                  <a:lnTo>
                    <a:pt x="2487828" y="22015"/>
                  </a:lnTo>
                  <a:lnTo>
                    <a:pt x="2536128" y="15408"/>
                  </a:lnTo>
                  <a:lnTo>
                    <a:pt x="2584646" y="9990"/>
                  </a:lnTo>
                  <a:lnTo>
                    <a:pt x="2633350" y="5750"/>
                  </a:lnTo>
                  <a:lnTo>
                    <a:pt x="2682209" y="2678"/>
                  </a:lnTo>
                  <a:lnTo>
                    <a:pt x="2731190" y="765"/>
                  </a:lnTo>
                  <a:lnTo>
                    <a:pt x="2780261" y="0"/>
                  </a:lnTo>
                  <a:lnTo>
                    <a:pt x="2829389" y="372"/>
                  </a:lnTo>
                  <a:lnTo>
                    <a:pt x="2878543" y="1872"/>
                  </a:lnTo>
                  <a:lnTo>
                    <a:pt x="2927689" y="4490"/>
                  </a:lnTo>
                  <a:lnTo>
                    <a:pt x="2976797" y="8216"/>
                  </a:lnTo>
                  <a:lnTo>
                    <a:pt x="3025832" y="13039"/>
                  </a:lnTo>
                  <a:lnTo>
                    <a:pt x="3074765" y="18949"/>
                  </a:lnTo>
                  <a:lnTo>
                    <a:pt x="3123561" y="25936"/>
                  </a:lnTo>
                  <a:lnTo>
                    <a:pt x="3172189" y="33990"/>
                  </a:lnTo>
                  <a:lnTo>
                    <a:pt x="3220616" y="43101"/>
                  </a:lnTo>
                  <a:lnTo>
                    <a:pt x="3268810" y="53259"/>
                  </a:lnTo>
                  <a:lnTo>
                    <a:pt x="3316740" y="64453"/>
                  </a:lnTo>
                  <a:lnTo>
                    <a:pt x="3364372" y="76674"/>
                  </a:lnTo>
                  <a:lnTo>
                    <a:pt x="3411675" y="89911"/>
                  </a:lnTo>
                  <a:lnTo>
                    <a:pt x="3458615" y="104154"/>
                  </a:lnTo>
                  <a:lnTo>
                    <a:pt x="3505162" y="119393"/>
                  </a:lnTo>
                  <a:lnTo>
                    <a:pt x="3551282" y="135618"/>
                  </a:lnTo>
                  <a:lnTo>
                    <a:pt x="3596944" y="152818"/>
                  </a:lnTo>
                  <a:lnTo>
                    <a:pt x="3643388" y="171443"/>
                  </a:lnTo>
                  <a:lnTo>
                    <a:pt x="3689352" y="190964"/>
                  </a:lnTo>
                  <a:lnTo>
                    <a:pt x="3734836" y="211364"/>
                  </a:lnTo>
                  <a:lnTo>
                    <a:pt x="3779840" y="232623"/>
                  </a:lnTo>
                  <a:lnTo>
                    <a:pt x="3824363" y="254723"/>
                  </a:lnTo>
                  <a:lnTo>
                    <a:pt x="3868406" y="277647"/>
                  </a:lnTo>
                  <a:lnTo>
                    <a:pt x="3911968" y="301376"/>
                  </a:lnTo>
                  <a:lnTo>
                    <a:pt x="3955048" y="325892"/>
                  </a:lnTo>
                  <a:lnTo>
                    <a:pt x="3997647" y="351177"/>
                  </a:lnTo>
                  <a:lnTo>
                    <a:pt x="4039764" y="377211"/>
                  </a:lnTo>
                  <a:lnTo>
                    <a:pt x="4081399" y="403978"/>
                  </a:lnTo>
                  <a:lnTo>
                    <a:pt x="4122551" y="431459"/>
                  </a:lnTo>
                  <a:lnTo>
                    <a:pt x="4163221" y="459635"/>
                  </a:lnTo>
                  <a:lnTo>
                    <a:pt x="4203408" y="488489"/>
                  </a:lnTo>
                  <a:lnTo>
                    <a:pt x="4243112" y="518001"/>
                  </a:lnTo>
                  <a:lnTo>
                    <a:pt x="4282332" y="548155"/>
                  </a:lnTo>
                  <a:lnTo>
                    <a:pt x="4321068" y="578931"/>
                  </a:lnTo>
                  <a:lnTo>
                    <a:pt x="4359321" y="610312"/>
                  </a:lnTo>
                  <a:lnTo>
                    <a:pt x="4396970" y="642178"/>
                  </a:lnTo>
                  <a:lnTo>
                    <a:pt x="4434373" y="674813"/>
                  </a:lnTo>
                  <a:lnTo>
                    <a:pt x="4471171" y="707897"/>
                  </a:lnTo>
                  <a:lnTo>
                    <a:pt x="4496128" y="731000"/>
                  </a:lnTo>
                  <a:lnTo>
                    <a:pt x="4496128" y="7000533"/>
                  </a:lnTo>
                  <a:lnTo>
                    <a:pt x="4496358" y="7029632"/>
                  </a:lnTo>
                  <a:close/>
                </a:path>
                <a:path w="4939030" h="8056880">
                  <a:moveTo>
                    <a:pt x="632838" y="963664"/>
                  </a:moveTo>
                  <a:lnTo>
                    <a:pt x="632838" y="4957152"/>
                  </a:lnTo>
                  <a:lnTo>
                    <a:pt x="631417" y="4910722"/>
                  </a:lnTo>
                  <a:lnTo>
                    <a:pt x="628014" y="4864324"/>
                  </a:lnTo>
                  <a:lnTo>
                    <a:pt x="622548" y="4817963"/>
                  </a:lnTo>
                  <a:lnTo>
                    <a:pt x="613913" y="4768197"/>
                  </a:lnTo>
                  <a:lnTo>
                    <a:pt x="602348" y="4719915"/>
                  </a:lnTo>
                  <a:lnTo>
                    <a:pt x="588011" y="4673047"/>
                  </a:lnTo>
                  <a:lnTo>
                    <a:pt x="571064" y="4627521"/>
                  </a:lnTo>
                  <a:lnTo>
                    <a:pt x="551664" y="4583267"/>
                  </a:lnTo>
                  <a:lnTo>
                    <a:pt x="529973" y="4540212"/>
                  </a:lnTo>
                  <a:lnTo>
                    <a:pt x="506149" y="4498287"/>
                  </a:lnTo>
                  <a:lnTo>
                    <a:pt x="480352" y="4457419"/>
                  </a:lnTo>
                  <a:lnTo>
                    <a:pt x="452741" y="4417538"/>
                  </a:lnTo>
                  <a:lnTo>
                    <a:pt x="423477" y="4378573"/>
                  </a:lnTo>
                  <a:lnTo>
                    <a:pt x="392719" y="4340451"/>
                  </a:lnTo>
                  <a:lnTo>
                    <a:pt x="360626" y="4303102"/>
                  </a:lnTo>
                  <a:lnTo>
                    <a:pt x="327358" y="4266455"/>
                  </a:lnTo>
                  <a:lnTo>
                    <a:pt x="293075" y="4230439"/>
                  </a:lnTo>
                  <a:lnTo>
                    <a:pt x="257936" y="4194981"/>
                  </a:lnTo>
                  <a:lnTo>
                    <a:pt x="222101" y="4160012"/>
                  </a:lnTo>
                  <a:lnTo>
                    <a:pt x="185729" y="4125460"/>
                  </a:lnTo>
                  <a:lnTo>
                    <a:pt x="148980" y="4091254"/>
                  </a:lnTo>
                  <a:lnTo>
                    <a:pt x="0" y="3955161"/>
                  </a:lnTo>
                  <a:lnTo>
                    <a:pt x="0" y="870289"/>
                  </a:lnTo>
                  <a:lnTo>
                    <a:pt x="21643" y="873344"/>
                  </a:lnTo>
                  <a:lnTo>
                    <a:pt x="22361" y="873445"/>
                  </a:lnTo>
                  <a:lnTo>
                    <a:pt x="70158" y="881722"/>
                  </a:lnTo>
                  <a:lnTo>
                    <a:pt x="117985" y="891154"/>
                  </a:lnTo>
                  <a:lnTo>
                    <a:pt x="165849" y="901363"/>
                  </a:lnTo>
                  <a:lnTo>
                    <a:pt x="261716" y="922590"/>
                  </a:lnTo>
                  <a:lnTo>
                    <a:pt x="309732" y="932850"/>
                  </a:lnTo>
                  <a:lnTo>
                    <a:pt x="357814" y="942367"/>
                  </a:lnTo>
                  <a:lnTo>
                    <a:pt x="405967" y="950763"/>
                  </a:lnTo>
                  <a:lnTo>
                    <a:pt x="452741" y="957450"/>
                  </a:lnTo>
                  <a:lnTo>
                    <a:pt x="453538" y="957563"/>
                  </a:lnTo>
                  <a:lnTo>
                    <a:pt x="454200" y="957658"/>
                  </a:lnTo>
                  <a:lnTo>
                    <a:pt x="502518" y="962672"/>
                  </a:lnTo>
                  <a:lnTo>
                    <a:pt x="550930" y="965426"/>
                  </a:lnTo>
                  <a:lnTo>
                    <a:pt x="599442" y="965541"/>
                  </a:lnTo>
                  <a:lnTo>
                    <a:pt x="626041" y="964046"/>
                  </a:lnTo>
                  <a:lnTo>
                    <a:pt x="628014" y="963935"/>
                  </a:lnTo>
                  <a:lnTo>
                    <a:pt x="630068" y="963820"/>
                  </a:lnTo>
                  <a:lnTo>
                    <a:pt x="631417" y="963744"/>
                  </a:lnTo>
                  <a:lnTo>
                    <a:pt x="632838" y="963664"/>
                  </a:lnTo>
                  <a:close/>
                </a:path>
                <a:path w="4939030" h="8056880">
                  <a:moveTo>
                    <a:pt x="4938755" y="1223173"/>
                  </a:moveTo>
                  <a:lnTo>
                    <a:pt x="4938755" y="5973924"/>
                  </a:lnTo>
                  <a:lnTo>
                    <a:pt x="4906384" y="5998826"/>
                  </a:lnTo>
                  <a:lnTo>
                    <a:pt x="4870644" y="6028073"/>
                  </a:lnTo>
                  <a:lnTo>
                    <a:pt x="4836070" y="6058332"/>
                  </a:lnTo>
                  <a:lnTo>
                    <a:pt x="4802752" y="6089689"/>
                  </a:lnTo>
                  <a:lnTo>
                    <a:pt x="4770784" y="6122228"/>
                  </a:lnTo>
                  <a:lnTo>
                    <a:pt x="4740255" y="6156033"/>
                  </a:lnTo>
                  <a:lnTo>
                    <a:pt x="4711259" y="6191190"/>
                  </a:lnTo>
                  <a:lnTo>
                    <a:pt x="4683886" y="6227782"/>
                  </a:lnTo>
                  <a:lnTo>
                    <a:pt x="4658228" y="6265895"/>
                  </a:lnTo>
                  <a:lnTo>
                    <a:pt x="4634377" y="6305612"/>
                  </a:lnTo>
                  <a:lnTo>
                    <a:pt x="4610447" y="6351087"/>
                  </a:lnTo>
                  <a:lnTo>
                    <a:pt x="4589357" y="6397544"/>
                  </a:lnTo>
                  <a:lnTo>
                    <a:pt x="4570939" y="6444898"/>
                  </a:lnTo>
                  <a:lnTo>
                    <a:pt x="4555022" y="6493063"/>
                  </a:lnTo>
                  <a:lnTo>
                    <a:pt x="4541438" y="6541954"/>
                  </a:lnTo>
                  <a:lnTo>
                    <a:pt x="4530016" y="6591485"/>
                  </a:lnTo>
                  <a:lnTo>
                    <a:pt x="4520586" y="6641571"/>
                  </a:lnTo>
                  <a:lnTo>
                    <a:pt x="4512980" y="6692127"/>
                  </a:lnTo>
                  <a:lnTo>
                    <a:pt x="4507027" y="6743066"/>
                  </a:lnTo>
                  <a:lnTo>
                    <a:pt x="4502558" y="6794304"/>
                  </a:lnTo>
                  <a:lnTo>
                    <a:pt x="4499403" y="6845756"/>
                  </a:lnTo>
                  <a:lnTo>
                    <a:pt x="4497393" y="6897334"/>
                  </a:lnTo>
                  <a:lnTo>
                    <a:pt x="4496358" y="6948955"/>
                  </a:lnTo>
                  <a:lnTo>
                    <a:pt x="4496128" y="7000533"/>
                  </a:lnTo>
                  <a:lnTo>
                    <a:pt x="4496128" y="731000"/>
                  </a:lnTo>
                  <a:lnTo>
                    <a:pt x="4543313" y="775642"/>
                  </a:lnTo>
                  <a:lnTo>
                    <a:pt x="4578656" y="810266"/>
                  </a:lnTo>
                  <a:lnTo>
                    <a:pt x="4613512" y="845366"/>
                  </a:lnTo>
                  <a:lnTo>
                    <a:pt x="4647883" y="880925"/>
                  </a:lnTo>
                  <a:lnTo>
                    <a:pt x="4681767" y="916925"/>
                  </a:lnTo>
                  <a:lnTo>
                    <a:pt x="4715164" y="953346"/>
                  </a:lnTo>
                  <a:lnTo>
                    <a:pt x="4748074" y="990170"/>
                  </a:lnTo>
                  <a:lnTo>
                    <a:pt x="4780496" y="1027381"/>
                  </a:lnTo>
                  <a:lnTo>
                    <a:pt x="4812432" y="1064958"/>
                  </a:lnTo>
                  <a:lnTo>
                    <a:pt x="4843879" y="1102885"/>
                  </a:lnTo>
                  <a:lnTo>
                    <a:pt x="4874838" y="1141142"/>
                  </a:lnTo>
                  <a:lnTo>
                    <a:pt x="4905309" y="1179712"/>
                  </a:lnTo>
                  <a:lnTo>
                    <a:pt x="4935291" y="1218576"/>
                  </a:lnTo>
                  <a:lnTo>
                    <a:pt x="4938755" y="1223173"/>
                  </a:lnTo>
                  <a:close/>
                </a:path>
                <a:path w="4939030" h="8056880">
                  <a:moveTo>
                    <a:pt x="4501179" y="7308698"/>
                  </a:moveTo>
                  <a:lnTo>
                    <a:pt x="4501179" y="7364996"/>
                  </a:lnTo>
                  <a:lnTo>
                    <a:pt x="4500585" y="7411720"/>
                  </a:lnTo>
                  <a:lnTo>
                    <a:pt x="4499043" y="7462969"/>
                  </a:lnTo>
                  <a:lnTo>
                    <a:pt x="4496358" y="7515447"/>
                  </a:lnTo>
                  <a:lnTo>
                    <a:pt x="4496358" y="7041619"/>
                  </a:lnTo>
                  <a:lnTo>
                    <a:pt x="4497393" y="7102419"/>
                  </a:lnTo>
                  <a:lnTo>
                    <a:pt x="4501179" y="7308698"/>
                  </a:lnTo>
                  <a:close/>
                </a:path>
              </a:pathLst>
            </a:custGeom>
            <a:solidFill>
              <a:srgbClr val="BE8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470696" y="0"/>
              <a:ext cx="5817870" cy="3987800"/>
            </a:xfrm>
            <a:custGeom>
              <a:avLst/>
              <a:gdLst/>
              <a:ahLst/>
              <a:cxnLst/>
              <a:rect l="l" t="t" r="r" b="b"/>
              <a:pathLst>
                <a:path w="5817869" h="3987800">
                  <a:moveTo>
                    <a:pt x="5654257" y="494624"/>
                  </a:moveTo>
                  <a:lnTo>
                    <a:pt x="5702917" y="495274"/>
                  </a:lnTo>
                  <a:lnTo>
                    <a:pt x="5751446" y="496996"/>
                  </a:lnTo>
                  <a:lnTo>
                    <a:pt x="5799768" y="500049"/>
                  </a:lnTo>
                  <a:lnTo>
                    <a:pt x="5817302" y="501743"/>
                  </a:lnTo>
                  <a:lnTo>
                    <a:pt x="5817302" y="3987338"/>
                  </a:lnTo>
                  <a:lnTo>
                    <a:pt x="5383808" y="3987338"/>
                  </a:lnTo>
                  <a:lnTo>
                    <a:pt x="5371150" y="3985456"/>
                  </a:lnTo>
                  <a:lnTo>
                    <a:pt x="5325039" y="3977376"/>
                  </a:lnTo>
                  <a:lnTo>
                    <a:pt x="5279398" y="3968193"/>
                  </a:lnTo>
                  <a:lnTo>
                    <a:pt x="5234318" y="3957974"/>
                  </a:lnTo>
                  <a:lnTo>
                    <a:pt x="5189889" y="3946783"/>
                  </a:lnTo>
                  <a:lnTo>
                    <a:pt x="5146200" y="3934687"/>
                  </a:lnTo>
                  <a:lnTo>
                    <a:pt x="5103342" y="3921750"/>
                  </a:lnTo>
                  <a:lnTo>
                    <a:pt x="5061405" y="3908038"/>
                  </a:lnTo>
                  <a:lnTo>
                    <a:pt x="5018935" y="3892999"/>
                  </a:lnTo>
                  <a:lnTo>
                    <a:pt x="4976150" y="3876703"/>
                  </a:lnTo>
                  <a:lnTo>
                    <a:pt x="4933066" y="3859289"/>
                  </a:lnTo>
                  <a:lnTo>
                    <a:pt x="4889693" y="3840899"/>
                  </a:lnTo>
                  <a:lnTo>
                    <a:pt x="4846046" y="3821670"/>
                  </a:lnTo>
                  <a:lnTo>
                    <a:pt x="4802137" y="3801742"/>
                  </a:lnTo>
                  <a:lnTo>
                    <a:pt x="4533905" y="3675314"/>
                  </a:lnTo>
                  <a:lnTo>
                    <a:pt x="4488523" y="3654401"/>
                  </a:lnTo>
                  <a:lnTo>
                    <a:pt x="4442983" y="3633905"/>
                  </a:lnTo>
                  <a:lnTo>
                    <a:pt x="4397297" y="3613966"/>
                  </a:lnTo>
                  <a:lnTo>
                    <a:pt x="4351477" y="3594723"/>
                  </a:lnTo>
                  <a:lnTo>
                    <a:pt x="4305537" y="3576316"/>
                  </a:lnTo>
                  <a:lnTo>
                    <a:pt x="4259490" y="3558884"/>
                  </a:lnTo>
                  <a:lnTo>
                    <a:pt x="4213349" y="3542567"/>
                  </a:lnTo>
                  <a:lnTo>
                    <a:pt x="4167126" y="3527504"/>
                  </a:lnTo>
                  <a:lnTo>
                    <a:pt x="4120834" y="3513835"/>
                  </a:lnTo>
                  <a:lnTo>
                    <a:pt x="4074486" y="3501699"/>
                  </a:lnTo>
                  <a:lnTo>
                    <a:pt x="4028096" y="3491235"/>
                  </a:lnTo>
                  <a:lnTo>
                    <a:pt x="3981675" y="3482584"/>
                  </a:lnTo>
                  <a:lnTo>
                    <a:pt x="3935237" y="3475884"/>
                  </a:lnTo>
                  <a:lnTo>
                    <a:pt x="3889962" y="3471391"/>
                  </a:lnTo>
                  <a:lnTo>
                    <a:pt x="3891055" y="3471391"/>
                  </a:lnTo>
                  <a:lnTo>
                    <a:pt x="3842361" y="3468897"/>
                  </a:lnTo>
                  <a:lnTo>
                    <a:pt x="740433" y="3468897"/>
                  </a:lnTo>
                  <a:lnTo>
                    <a:pt x="738871" y="3445256"/>
                  </a:lnTo>
                  <a:lnTo>
                    <a:pt x="732031" y="3397496"/>
                  </a:lnTo>
                  <a:lnTo>
                    <a:pt x="721837" y="3350935"/>
                  </a:lnTo>
                  <a:lnTo>
                    <a:pt x="708533" y="3305481"/>
                  </a:lnTo>
                  <a:lnTo>
                    <a:pt x="692361" y="3261044"/>
                  </a:lnTo>
                  <a:lnTo>
                    <a:pt x="673564" y="3217531"/>
                  </a:lnTo>
                  <a:lnTo>
                    <a:pt x="652387" y="3174852"/>
                  </a:lnTo>
                  <a:lnTo>
                    <a:pt x="629071" y="3132915"/>
                  </a:lnTo>
                  <a:lnTo>
                    <a:pt x="603862" y="3091628"/>
                  </a:lnTo>
                  <a:lnTo>
                    <a:pt x="577001" y="3050901"/>
                  </a:lnTo>
                  <a:lnTo>
                    <a:pt x="548733" y="3010643"/>
                  </a:lnTo>
                  <a:lnTo>
                    <a:pt x="519300" y="2970761"/>
                  </a:lnTo>
                  <a:lnTo>
                    <a:pt x="488946" y="2931165"/>
                  </a:lnTo>
                  <a:lnTo>
                    <a:pt x="457914" y="2891763"/>
                  </a:lnTo>
                  <a:lnTo>
                    <a:pt x="363185" y="2773810"/>
                  </a:lnTo>
                  <a:lnTo>
                    <a:pt x="331875" y="2734272"/>
                  </a:lnTo>
                  <a:lnTo>
                    <a:pt x="301103" y="2694472"/>
                  </a:lnTo>
                  <a:lnTo>
                    <a:pt x="271114" y="2654319"/>
                  </a:lnTo>
                  <a:lnTo>
                    <a:pt x="242150" y="2613720"/>
                  </a:lnTo>
                  <a:lnTo>
                    <a:pt x="214454" y="2572586"/>
                  </a:lnTo>
                  <a:lnTo>
                    <a:pt x="188271" y="2530823"/>
                  </a:lnTo>
                  <a:lnTo>
                    <a:pt x="163795" y="2488199"/>
                  </a:lnTo>
                  <a:lnTo>
                    <a:pt x="141100" y="2444689"/>
                  </a:lnTo>
                  <a:lnTo>
                    <a:pt x="120169" y="2400350"/>
                  </a:lnTo>
                  <a:lnTo>
                    <a:pt x="100983" y="2355239"/>
                  </a:lnTo>
                  <a:lnTo>
                    <a:pt x="83525" y="2309413"/>
                  </a:lnTo>
                  <a:lnTo>
                    <a:pt x="67776" y="2262931"/>
                  </a:lnTo>
                  <a:lnTo>
                    <a:pt x="53719" y="2215848"/>
                  </a:lnTo>
                  <a:lnTo>
                    <a:pt x="41335" y="2168222"/>
                  </a:lnTo>
                  <a:lnTo>
                    <a:pt x="30607" y="2120111"/>
                  </a:lnTo>
                  <a:lnTo>
                    <a:pt x="21517" y="2071572"/>
                  </a:lnTo>
                  <a:lnTo>
                    <a:pt x="14046" y="2022661"/>
                  </a:lnTo>
                  <a:lnTo>
                    <a:pt x="8177" y="1973437"/>
                  </a:lnTo>
                  <a:lnTo>
                    <a:pt x="3891" y="1923956"/>
                  </a:lnTo>
                  <a:lnTo>
                    <a:pt x="1172" y="1874275"/>
                  </a:lnTo>
                  <a:lnTo>
                    <a:pt x="0" y="1824452"/>
                  </a:lnTo>
                  <a:lnTo>
                    <a:pt x="357" y="1774544"/>
                  </a:lnTo>
                  <a:lnTo>
                    <a:pt x="2226" y="1724609"/>
                  </a:lnTo>
                  <a:lnTo>
                    <a:pt x="5589" y="1674703"/>
                  </a:lnTo>
                  <a:lnTo>
                    <a:pt x="10428" y="1624883"/>
                  </a:lnTo>
                  <a:lnTo>
                    <a:pt x="16725" y="1575208"/>
                  </a:lnTo>
                  <a:lnTo>
                    <a:pt x="24461" y="1525734"/>
                  </a:lnTo>
                  <a:lnTo>
                    <a:pt x="33620" y="1476518"/>
                  </a:lnTo>
                  <a:lnTo>
                    <a:pt x="44182" y="1427617"/>
                  </a:lnTo>
                  <a:lnTo>
                    <a:pt x="56130" y="1379090"/>
                  </a:lnTo>
                  <a:lnTo>
                    <a:pt x="69446" y="1330992"/>
                  </a:lnTo>
                  <a:lnTo>
                    <a:pt x="84112" y="1283382"/>
                  </a:lnTo>
                  <a:lnTo>
                    <a:pt x="100110" y="1236317"/>
                  </a:lnTo>
                  <a:lnTo>
                    <a:pt x="117421" y="1189853"/>
                  </a:lnTo>
                  <a:lnTo>
                    <a:pt x="136663" y="1142327"/>
                  </a:lnTo>
                  <a:lnTo>
                    <a:pt x="157121" y="1095458"/>
                  </a:lnTo>
                  <a:lnTo>
                    <a:pt x="178762" y="1049244"/>
                  </a:lnTo>
                  <a:lnTo>
                    <a:pt x="201554" y="1003687"/>
                  </a:lnTo>
                  <a:lnTo>
                    <a:pt x="225462" y="958788"/>
                  </a:lnTo>
                  <a:lnTo>
                    <a:pt x="250453" y="914546"/>
                  </a:lnTo>
                  <a:lnTo>
                    <a:pt x="276495" y="870962"/>
                  </a:lnTo>
                  <a:lnTo>
                    <a:pt x="303553" y="828037"/>
                  </a:lnTo>
                  <a:lnTo>
                    <a:pt x="331596" y="785771"/>
                  </a:lnTo>
                  <a:lnTo>
                    <a:pt x="360589" y="744164"/>
                  </a:lnTo>
                  <a:lnTo>
                    <a:pt x="390499" y="703218"/>
                  </a:lnTo>
                  <a:lnTo>
                    <a:pt x="421293" y="662933"/>
                  </a:lnTo>
                  <a:lnTo>
                    <a:pt x="452938" y="623308"/>
                  </a:lnTo>
                  <a:lnTo>
                    <a:pt x="485401" y="584346"/>
                  </a:lnTo>
                  <a:lnTo>
                    <a:pt x="518648" y="546045"/>
                  </a:lnTo>
                  <a:lnTo>
                    <a:pt x="552646" y="508407"/>
                  </a:lnTo>
                  <a:lnTo>
                    <a:pt x="561896" y="498555"/>
                  </a:lnTo>
                  <a:lnTo>
                    <a:pt x="5362563" y="498555"/>
                  </a:lnTo>
                  <a:lnTo>
                    <a:pt x="5411284" y="498364"/>
                  </a:lnTo>
                  <a:lnTo>
                    <a:pt x="5605539" y="494788"/>
                  </a:lnTo>
                  <a:lnTo>
                    <a:pt x="5654257" y="494624"/>
                  </a:lnTo>
                  <a:close/>
                </a:path>
                <a:path w="5817869" h="3987800">
                  <a:moveTo>
                    <a:pt x="740433" y="3468897"/>
                  </a:moveTo>
                  <a:lnTo>
                    <a:pt x="3795803" y="3468897"/>
                  </a:lnTo>
                  <a:lnTo>
                    <a:pt x="3749571" y="3471391"/>
                  </a:lnTo>
                  <a:lnTo>
                    <a:pt x="3703241" y="3476542"/>
                  </a:lnTo>
                  <a:lnTo>
                    <a:pt x="3655113" y="3485307"/>
                  </a:lnTo>
                  <a:lnTo>
                    <a:pt x="3608784" y="3497615"/>
                  </a:lnTo>
                  <a:lnTo>
                    <a:pt x="3564143" y="3513219"/>
                  </a:lnTo>
                  <a:lnTo>
                    <a:pt x="3521079" y="3531871"/>
                  </a:lnTo>
                  <a:lnTo>
                    <a:pt x="3479482" y="3553325"/>
                  </a:lnTo>
                  <a:lnTo>
                    <a:pt x="3439243" y="3577333"/>
                  </a:lnTo>
                  <a:lnTo>
                    <a:pt x="3400250" y="3603648"/>
                  </a:lnTo>
                  <a:lnTo>
                    <a:pt x="3362393" y="3632023"/>
                  </a:lnTo>
                  <a:lnTo>
                    <a:pt x="3325562" y="3662209"/>
                  </a:lnTo>
                  <a:lnTo>
                    <a:pt x="3289648" y="3693961"/>
                  </a:lnTo>
                  <a:lnTo>
                    <a:pt x="3254538" y="3727030"/>
                  </a:lnTo>
                  <a:lnTo>
                    <a:pt x="3220124" y="3761170"/>
                  </a:lnTo>
                  <a:lnTo>
                    <a:pt x="3186295" y="3796132"/>
                  </a:lnTo>
                  <a:lnTo>
                    <a:pt x="3152940" y="3831671"/>
                  </a:lnTo>
                  <a:lnTo>
                    <a:pt x="3119950" y="3867538"/>
                  </a:lnTo>
                  <a:lnTo>
                    <a:pt x="3054620" y="3939269"/>
                  </a:lnTo>
                  <a:lnTo>
                    <a:pt x="3022061" y="3974638"/>
                  </a:lnTo>
                  <a:lnTo>
                    <a:pt x="3010119" y="3987338"/>
                  </a:lnTo>
                  <a:lnTo>
                    <a:pt x="664995" y="3987338"/>
                  </a:lnTo>
                  <a:lnTo>
                    <a:pt x="673923" y="3922214"/>
                  </a:lnTo>
                  <a:lnTo>
                    <a:pt x="682791" y="3874953"/>
                  </a:lnTo>
                  <a:lnTo>
                    <a:pt x="692783" y="3827647"/>
                  </a:lnTo>
                  <a:lnTo>
                    <a:pt x="703279" y="3780286"/>
                  </a:lnTo>
                  <a:lnTo>
                    <a:pt x="713658" y="3732858"/>
                  </a:lnTo>
                  <a:lnTo>
                    <a:pt x="723302" y="3685351"/>
                  </a:lnTo>
                  <a:lnTo>
                    <a:pt x="731589" y="3637754"/>
                  </a:lnTo>
                  <a:lnTo>
                    <a:pt x="737900" y="3590055"/>
                  </a:lnTo>
                  <a:lnTo>
                    <a:pt x="741589" y="3542567"/>
                  </a:lnTo>
                  <a:lnTo>
                    <a:pt x="741614" y="3542242"/>
                  </a:lnTo>
                  <a:lnTo>
                    <a:pt x="741910" y="3513835"/>
                  </a:lnTo>
                  <a:lnTo>
                    <a:pt x="742036" y="3501699"/>
                  </a:lnTo>
                  <a:lnTo>
                    <a:pt x="742113" y="3494305"/>
                  </a:lnTo>
                  <a:lnTo>
                    <a:pt x="740433" y="3468897"/>
                  </a:lnTo>
                  <a:close/>
                </a:path>
                <a:path w="5817869" h="3987800">
                  <a:moveTo>
                    <a:pt x="1165371" y="0"/>
                  </a:moveTo>
                  <a:lnTo>
                    <a:pt x="4486743" y="0"/>
                  </a:lnTo>
                  <a:lnTo>
                    <a:pt x="4505134" y="30357"/>
                  </a:lnTo>
                  <a:lnTo>
                    <a:pt x="4530290" y="70082"/>
                  </a:lnTo>
                  <a:lnTo>
                    <a:pt x="4556211" y="108893"/>
                  </a:lnTo>
                  <a:lnTo>
                    <a:pt x="4583035" y="146637"/>
                  </a:lnTo>
                  <a:lnTo>
                    <a:pt x="4610899" y="183167"/>
                  </a:lnTo>
                  <a:lnTo>
                    <a:pt x="4639943" y="218333"/>
                  </a:lnTo>
                  <a:lnTo>
                    <a:pt x="4670304" y="251984"/>
                  </a:lnTo>
                  <a:lnTo>
                    <a:pt x="4702120" y="283971"/>
                  </a:lnTo>
                  <a:lnTo>
                    <a:pt x="4735531" y="314144"/>
                  </a:lnTo>
                  <a:lnTo>
                    <a:pt x="4770673" y="342353"/>
                  </a:lnTo>
                  <a:lnTo>
                    <a:pt x="4807686" y="368450"/>
                  </a:lnTo>
                  <a:lnTo>
                    <a:pt x="4846708" y="392284"/>
                  </a:lnTo>
                  <a:lnTo>
                    <a:pt x="4889837" y="414612"/>
                  </a:lnTo>
                  <a:lnTo>
                    <a:pt x="4934088" y="433677"/>
                  </a:lnTo>
                  <a:lnTo>
                    <a:pt x="4979336" y="449723"/>
                  </a:lnTo>
                  <a:lnTo>
                    <a:pt x="5025460" y="462992"/>
                  </a:lnTo>
                  <a:lnTo>
                    <a:pt x="5072338" y="473728"/>
                  </a:lnTo>
                  <a:lnTo>
                    <a:pt x="5119846" y="482173"/>
                  </a:lnTo>
                  <a:lnTo>
                    <a:pt x="5167862" y="488571"/>
                  </a:lnTo>
                  <a:lnTo>
                    <a:pt x="5216265" y="493165"/>
                  </a:lnTo>
                  <a:lnTo>
                    <a:pt x="5264931" y="496199"/>
                  </a:lnTo>
                  <a:lnTo>
                    <a:pt x="5313737" y="497914"/>
                  </a:lnTo>
                  <a:lnTo>
                    <a:pt x="5362563" y="498555"/>
                  </a:lnTo>
                  <a:lnTo>
                    <a:pt x="561896" y="498555"/>
                  </a:lnTo>
                  <a:lnTo>
                    <a:pt x="622762" y="435122"/>
                  </a:lnTo>
                  <a:lnTo>
                    <a:pt x="658814" y="399475"/>
                  </a:lnTo>
                  <a:lnTo>
                    <a:pt x="695484" y="364493"/>
                  </a:lnTo>
                  <a:lnTo>
                    <a:pt x="732739" y="330176"/>
                  </a:lnTo>
                  <a:lnTo>
                    <a:pt x="770546" y="296524"/>
                  </a:lnTo>
                  <a:lnTo>
                    <a:pt x="808871" y="263539"/>
                  </a:lnTo>
                  <a:lnTo>
                    <a:pt x="847681" y="231221"/>
                  </a:lnTo>
                  <a:lnTo>
                    <a:pt x="886943" y="199569"/>
                  </a:lnTo>
                  <a:lnTo>
                    <a:pt x="926624" y="168585"/>
                  </a:lnTo>
                  <a:lnTo>
                    <a:pt x="966690" y="138270"/>
                  </a:lnTo>
                  <a:lnTo>
                    <a:pt x="1007170" y="108549"/>
                  </a:lnTo>
                  <a:lnTo>
                    <a:pt x="1048000" y="79416"/>
                  </a:lnTo>
                  <a:lnTo>
                    <a:pt x="1089168" y="50850"/>
                  </a:lnTo>
                  <a:lnTo>
                    <a:pt x="1130659" y="22830"/>
                  </a:lnTo>
                  <a:lnTo>
                    <a:pt x="1165371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2884" y="0"/>
              <a:ext cx="4152900" cy="348549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238385"/>
              <a:ext cx="2889885" cy="2049145"/>
            </a:xfrm>
            <a:custGeom>
              <a:avLst/>
              <a:gdLst/>
              <a:ahLst/>
              <a:cxnLst/>
              <a:rect l="l" t="t" r="r" b="b"/>
              <a:pathLst>
                <a:path w="2889885" h="2049145">
                  <a:moveTo>
                    <a:pt x="2399709" y="902588"/>
                  </a:moveTo>
                  <a:lnTo>
                    <a:pt x="129866" y="902588"/>
                  </a:lnTo>
                  <a:lnTo>
                    <a:pt x="176348" y="901466"/>
                  </a:lnTo>
                  <a:lnTo>
                    <a:pt x="222772" y="896793"/>
                  </a:lnTo>
                  <a:lnTo>
                    <a:pt x="270433" y="887414"/>
                  </a:lnTo>
                  <a:lnTo>
                    <a:pt x="315714" y="873360"/>
                  </a:lnTo>
                  <a:lnTo>
                    <a:pt x="358818" y="855085"/>
                  </a:lnTo>
                  <a:lnTo>
                    <a:pt x="399947" y="833043"/>
                  </a:lnTo>
                  <a:lnTo>
                    <a:pt x="439304" y="807688"/>
                  </a:lnTo>
                  <a:lnTo>
                    <a:pt x="477091" y="779475"/>
                  </a:lnTo>
                  <a:lnTo>
                    <a:pt x="513511" y="748858"/>
                  </a:lnTo>
                  <a:lnTo>
                    <a:pt x="548767" y="716290"/>
                  </a:lnTo>
                  <a:lnTo>
                    <a:pt x="583060" y="682226"/>
                  </a:lnTo>
                  <a:lnTo>
                    <a:pt x="616594" y="647120"/>
                  </a:lnTo>
                  <a:lnTo>
                    <a:pt x="649572" y="611426"/>
                  </a:lnTo>
                  <a:lnTo>
                    <a:pt x="714666" y="540090"/>
                  </a:lnTo>
                  <a:lnTo>
                    <a:pt x="747188" y="505357"/>
                  </a:lnTo>
                  <a:lnTo>
                    <a:pt x="782822" y="468724"/>
                  </a:lnTo>
                  <a:lnTo>
                    <a:pt x="819158" y="432892"/>
                  </a:lnTo>
                  <a:lnTo>
                    <a:pt x="856201" y="397936"/>
                  </a:lnTo>
                  <a:lnTo>
                    <a:pt x="893958" y="363932"/>
                  </a:lnTo>
                  <a:lnTo>
                    <a:pt x="932438" y="330957"/>
                  </a:lnTo>
                  <a:lnTo>
                    <a:pt x="971646" y="299086"/>
                  </a:lnTo>
                  <a:lnTo>
                    <a:pt x="1011589" y="268395"/>
                  </a:lnTo>
                  <a:lnTo>
                    <a:pt x="1052275" y="238961"/>
                  </a:lnTo>
                  <a:lnTo>
                    <a:pt x="1093710" y="210859"/>
                  </a:lnTo>
                  <a:lnTo>
                    <a:pt x="1135902" y="184165"/>
                  </a:lnTo>
                  <a:lnTo>
                    <a:pt x="1178857" y="158955"/>
                  </a:lnTo>
                  <a:lnTo>
                    <a:pt x="1222582" y="135306"/>
                  </a:lnTo>
                  <a:lnTo>
                    <a:pt x="1267084" y="113293"/>
                  </a:lnTo>
                  <a:lnTo>
                    <a:pt x="1312370" y="92992"/>
                  </a:lnTo>
                  <a:lnTo>
                    <a:pt x="1358448" y="74479"/>
                  </a:lnTo>
                  <a:lnTo>
                    <a:pt x="1405323" y="57830"/>
                  </a:lnTo>
                  <a:lnTo>
                    <a:pt x="1453003" y="43122"/>
                  </a:lnTo>
                  <a:lnTo>
                    <a:pt x="1501495" y="30430"/>
                  </a:lnTo>
                  <a:lnTo>
                    <a:pt x="1550806" y="19829"/>
                  </a:lnTo>
                  <a:lnTo>
                    <a:pt x="1600942" y="11398"/>
                  </a:lnTo>
                  <a:lnTo>
                    <a:pt x="1638888" y="6640"/>
                  </a:lnTo>
                  <a:lnTo>
                    <a:pt x="1679869" y="3008"/>
                  </a:lnTo>
                  <a:lnTo>
                    <a:pt x="1680417" y="3008"/>
                  </a:lnTo>
                  <a:lnTo>
                    <a:pt x="1721053" y="833"/>
                  </a:lnTo>
                  <a:lnTo>
                    <a:pt x="1764620" y="0"/>
                  </a:lnTo>
                  <a:lnTo>
                    <a:pt x="1809409" y="689"/>
                  </a:lnTo>
                  <a:lnTo>
                    <a:pt x="1855092" y="3008"/>
                  </a:lnTo>
                  <a:lnTo>
                    <a:pt x="1901344" y="7066"/>
                  </a:lnTo>
                  <a:lnTo>
                    <a:pt x="1947839" y="12968"/>
                  </a:lnTo>
                  <a:lnTo>
                    <a:pt x="1994250" y="20823"/>
                  </a:lnTo>
                  <a:lnTo>
                    <a:pt x="2040251" y="30738"/>
                  </a:lnTo>
                  <a:lnTo>
                    <a:pt x="2085516" y="42820"/>
                  </a:lnTo>
                  <a:lnTo>
                    <a:pt x="2129720" y="57177"/>
                  </a:lnTo>
                  <a:lnTo>
                    <a:pt x="2172534" y="73916"/>
                  </a:lnTo>
                  <a:lnTo>
                    <a:pt x="2213635" y="93144"/>
                  </a:lnTo>
                  <a:lnTo>
                    <a:pt x="2252694" y="114970"/>
                  </a:lnTo>
                  <a:lnTo>
                    <a:pt x="2289386" y="139500"/>
                  </a:lnTo>
                  <a:lnTo>
                    <a:pt x="2323385" y="166841"/>
                  </a:lnTo>
                  <a:lnTo>
                    <a:pt x="2354365" y="197102"/>
                  </a:lnTo>
                  <a:lnTo>
                    <a:pt x="2381999" y="230389"/>
                  </a:lnTo>
                  <a:lnTo>
                    <a:pt x="2405961" y="266810"/>
                  </a:lnTo>
                  <a:lnTo>
                    <a:pt x="2425925" y="306473"/>
                  </a:lnTo>
                  <a:lnTo>
                    <a:pt x="2441564" y="349484"/>
                  </a:lnTo>
                  <a:lnTo>
                    <a:pt x="2452554" y="395952"/>
                  </a:lnTo>
                  <a:lnTo>
                    <a:pt x="2457883" y="444510"/>
                  </a:lnTo>
                  <a:lnTo>
                    <a:pt x="2457487" y="493055"/>
                  </a:lnTo>
                  <a:lnTo>
                    <a:pt x="2452617" y="541611"/>
                  </a:lnTo>
                  <a:lnTo>
                    <a:pt x="2444521" y="590200"/>
                  </a:lnTo>
                  <a:lnTo>
                    <a:pt x="2434450" y="638846"/>
                  </a:lnTo>
                  <a:lnTo>
                    <a:pt x="2423653" y="687572"/>
                  </a:lnTo>
                  <a:lnTo>
                    <a:pt x="2413381" y="736402"/>
                  </a:lnTo>
                  <a:lnTo>
                    <a:pt x="2404883" y="785358"/>
                  </a:lnTo>
                  <a:lnTo>
                    <a:pt x="2399409" y="834464"/>
                  </a:lnTo>
                  <a:lnTo>
                    <a:pt x="2398209" y="883743"/>
                  </a:lnTo>
                  <a:lnTo>
                    <a:pt x="2399537" y="900421"/>
                  </a:lnTo>
                  <a:lnTo>
                    <a:pt x="2399620" y="901466"/>
                  </a:lnTo>
                  <a:lnTo>
                    <a:pt x="2399709" y="902588"/>
                  </a:lnTo>
                  <a:close/>
                </a:path>
                <a:path w="2889885" h="2049145">
                  <a:moveTo>
                    <a:pt x="2889491" y="2048614"/>
                  </a:moveTo>
                  <a:lnTo>
                    <a:pt x="0" y="2048614"/>
                  </a:lnTo>
                  <a:lnTo>
                    <a:pt x="0" y="888916"/>
                  </a:lnTo>
                  <a:lnTo>
                    <a:pt x="36824" y="895224"/>
                  </a:lnTo>
                  <a:lnTo>
                    <a:pt x="83350" y="900421"/>
                  </a:lnTo>
                  <a:lnTo>
                    <a:pt x="129866" y="902588"/>
                  </a:lnTo>
                  <a:lnTo>
                    <a:pt x="2399709" y="902588"/>
                  </a:lnTo>
                  <a:lnTo>
                    <a:pt x="2402072" y="932267"/>
                  </a:lnTo>
                  <a:lnTo>
                    <a:pt x="2410657" y="979100"/>
                  </a:lnTo>
                  <a:lnTo>
                    <a:pt x="2423521" y="1024407"/>
                  </a:lnTo>
                  <a:lnTo>
                    <a:pt x="2440223" y="1068355"/>
                  </a:lnTo>
                  <a:lnTo>
                    <a:pt x="2460319" y="1111110"/>
                  </a:lnTo>
                  <a:lnTo>
                    <a:pt x="2483367" y="1152838"/>
                  </a:lnTo>
                  <a:lnTo>
                    <a:pt x="2508923" y="1193706"/>
                  </a:lnTo>
                  <a:lnTo>
                    <a:pt x="2536546" y="1233879"/>
                  </a:lnTo>
                  <a:lnTo>
                    <a:pt x="2565793" y="1273523"/>
                  </a:lnTo>
                  <a:lnTo>
                    <a:pt x="2596220" y="1312805"/>
                  </a:lnTo>
                  <a:lnTo>
                    <a:pt x="2627386" y="1351890"/>
                  </a:lnTo>
                  <a:lnTo>
                    <a:pt x="2658848" y="1390946"/>
                  </a:lnTo>
                  <a:lnTo>
                    <a:pt x="2690163" y="1430137"/>
                  </a:lnTo>
                  <a:lnTo>
                    <a:pt x="2720887" y="1469631"/>
                  </a:lnTo>
                  <a:lnTo>
                    <a:pt x="2750580" y="1509593"/>
                  </a:lnTo>
                  <a:lnTo>
                    <a:pt x="2778798" y="1550189"/>
                  </a:lnTo>
                  <a:lnTo>
                    <a:pt x="2805097" y="1591586"/>
                  </a:lnTo>
                  <a:lnTo>
                    <a:pt x="2828781" y="1633486"/>
                  </a:lnTo>
                  <a:lnTo>
                    <a:pt x="2850147" y="1676518"/>
                  </a:lnTo>
                  <a:lnTo>
                    <a:pt x="2869224" y="1720583"/>
                  </a:lnTo>
                  <a:lnTo>
                    <a:pt x="2886046" y="1765581"/>
                  </a:lnTo>
                  <a:lnTo>
                    <a:pt x="2889491" y="1776399"/>
                  </a:lnTo>
                  <a:lnTo>
                    <a:pt x="2889491" y="2048614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38110"/>
              <a:ext cx="2438697" cy="47488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53395" y="8056427"/>
              <a:ext cx="2133600" cy="2209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4929" y="103845"/>
              <a:ext cx="2009775" cy="2641600"/>
            </a:xfrm>
            <a:custGeom>
              <a:avLst/>
              <a:gdLst/>
              <a:ahLst/>
              <a:cxnLst/>
              <a:rect l="l" t="t" r="r" b="b"/>
              <a:pathLst>
                <a:path w="2009775" h="2641600">
                  <a:moveTo>
                    <a:pt x="11249" y="812799"/>
                  </a:moveTo>
                  <a:lnTo>
                    <a:pt x="0" y="812799"/>
                  </a:lnTo>
                  <a:lnTo>
                    <a:pt x="0" y="736599"/>
                  </a:lnTo>
                  <a:lnTo>
                    <a:pt x="22718" y="736599"/>
                  </a:lnTo>
                  <a:lnTo>
                    <a:pt x="39999" y="723899"/>
                  </a:lnTo>
                  <a:lnTo>
                    <a:pt x="79729" y="711199"/>
                  </a:lnTo>
                  <a:lnTo>
                    <a:pt x="119487" y="711199"/>
                  </a:lnTo>
                  <a:lnTo>
                    <a:pt x="199088" y="685799"/>
                  </a:lnTo>
                  <a:lnTo>
                    <a:pt x="250691" y="673099"/>
                  </a:lnTo>
                  <a:lnTo>
                    <a:pt x="300022" y="647699"/>
                  </a:lnTo>
                  <a:lnTo>
                    <a:pt x="347082" y="622299"/>
                  </a:lnTo>
                  <a:lnTo>
                    <a:pt x="391871" y="596899"/>
                  </a:lnTo>
                  <a:lnTo>
                    <a:pt x="434388" y="558799"/>
                  </a:lnTo>
                  <a:lnTo>
                    <a:pt x="474635" y="520699"/>
                  </a:lnTo>
                  <a:lnTo>
                    <a:pt x="510727" y="495299"/>
                  </a:lnTo>
                  <a:lnTo>
                    <a:pt x="528413" y="469899"/>
                  </a:lnTo>
                  <a:lnTo>
                    <a:pt x="545861" y="457199"/>
                  </a:lnTo>
                  <a:lnTo>
                    <a:pt x="577918" y="419099"/>
                  </a:lnTo>
                  <a:lnTo>
                    <a:pt x="610267" y="380999"/>
                  </a:lnTo>
                  <a:lnTo>
                    <a:pt x="642906" y="342899"/>
                  </a:lnTo>
                  <a:lnTo>
                    <a:pt x="675835" y="304799"/>
                  </a:lnTo>
                  <a:lnTo>
                    <a:pt x="713102" y="266699"/>
                  </a:lnTo>
                  <a:lnTo>
                    <a:pt x="751439" y="228599"/>
                  </a:lnTo>
                  <a:lnTo>
                    <a:pt x="790849" y="190499"/>
                  </a:lnTo>
                  <a:lnTo>
                    <a:pt x="831330" y="165099"/>
                  </a:lnTo>
                  <a:lnTo>
                    <a:pt x="872883" y="126999"/>
                  </a:lnTo>
                  <a:lnTo>
                    <a:pt x="915509" y="101599"/>
                  </a:lnTo>
                  <a:lnTo>
                    <a:pt x="955119" y="76199"/>
                  </a:lnTo>
                  <a:lnTo>
                    <a:pt x="995964" y="50799"/>
                  </a:lnTo>
                  <a:lnTo>
                    <a:pt x="1038044" y="38099"/>
                  </a:lnTo>
                  <a:lnTo>
                    <a:pt x="1081356" y="12699"/>
                  </a:lnTo>
                  <a:lnTo>
                    <a:pt x="1108555" y="0"/>
                  </a:lnTo>
                  <a:lnTo>
                    <a:pt x="1285411" y="0"/>
                  </a:lnTo>
                  <a:lnTo>
                    <a:pt x="1328875" y="12699"/>
                  </a:lnTo>
                  <a:lnTo>
                    <a:pt x="1370209" y="38099"/>
                  </a:lnTo>
                  <a:lnTo>
                    <a:pt x="1409412" y="63499"/>
                  </a:lnTo>
                  <a:lnTo>
                    <a:pt x="1174202" y="63499"/>
                  </a:lnTo>
                  <a:lnTo>
                    <a:pt x="1143108" y="76199"/>
                  </a:lnTo>
                  <a:lnTo>
                    <a:pt x="1112333" y="76199"/>
                  </a:lnTo>
                  <a:lnTo>
                    <a:pt x="1081876" y="88899"/>
                  </a:lnTo>
                  <a:lnTo>
                    <a:pt x="1041657" y="101599"/>
                  </a:lnTo>
                  <a:lnTo>
                    <a:pt x="1002603" y="126999"/>
                  </a:lnTo>
                  <a:lnTo>
                    <a:pt x="964713" y="139699"/>
                  </a:lnTo>
                  <a:lnTo>
                    <a:pt x="927986" y="165099"/>
                  </a:lnTo>
                  <a:lnTo>
                    <a:pt x="886695" y="203199"/>
                  </a:lnTo>
                  <a:lnTo>
                    <a:pt x="846566" y="228599"/>
                  </a:lnTo>
                  <a:lnTo>
                    <a:pt x="807600" y="266699"/>
                  </a:lnTo>
                  <a:lnTo>
                    <a:pt x="769795" y="304799"/>
                  </a:lnTo>
                  <a:lnTo>
                    <a:pt x="733152" y="330199"/>
                  </a:lnTo>
                  <a:lnTo>
                    <a:pt x="697671" y="368299"/>
                  </a:lnTo>
                  <a:lnTo>
                    <a:pt x="673355" y="406399"/>
                  </a:lnTo>
                  <a:lnTo>
                    <a:pt x="600970" y="482599"/>
                  </a:lnTo>
                  <a:lnTo>
                    <a:pt x="574315" y="520699"/>
                  </a:lnTo>
                  <a:lnTo>
                    <a:pt x="547319" y="546099"/>
                  </a:lnTo>
                  <a:lnTo>
                    <a:pt x="519984" y="571499"/>
                  </a:lnTo>
                  <a:lnTo>
                    <a:pt x="492311" y="596899"/>
                  </a:lnTo>
                  <a:lnTo>
                    <a:pt x="454599" y="634999"/>
                  </a:lnTo>
                  <a:lnTo>
                    <a:pt x="415128" y="660399"/>
                  </a:lnTo>
                  <a:lnTo>
                    <a:pt x="373896" y="685799"/>
                  </a:lnTo>
                  <a:lnTo>
                    <a:pt x="330904" y="711199"/>
                  </a:lnTo>
                  <a:lnTo>
                    <a:pt x="286152" y="723899"/>
                  </a:lnTo>
                  <a:lnTo>
                    <a:pt x="239640" y="736599"/>
                  </a:lnTo>
                  <a:lnTo>
                    <a:pt x="91989" y="787399"/>
                  </a:lnTo>
                  <a:lnTo>
                    <a:pt x="64799" y="787399"/>
                  </a:lnTo>
                  <a:lnTo>
                    <a:pt x="11249" y="812799"/>
                  </a:lnTo>
                  <a:close/>
                </a:path>
                <a:path w="2009775" h="2641600">
                  <a:moveTo>
                    <a:pt x="2009774" y="1333499"/>
                  </a:moveTo>
                  <a:lnTo>
                    <a:pt x="1995470" y="1308099"/>
                  </a:lnTo>
                  <a:lnTo>
                    <a:pt x="1928791" y="1231899"/>
                  </a:lnTo>
                  <a:lnTo>
                    <a:pt x="1909852" y="1206499"/>
                  </a:lnTo>
                  <a:lnTo>
                    <a:pt x="1891062" y="1181099"/>
                  </a:lnTo>
                  <a:lnTo>
                    <a:pt x="1872420" y="1155699"/>
                  </a:lnTo>
                  <a:lnTo>
                    <a:pt x="1853925" y="1130299"/>
                  </a:lnTo>
                  <a:lnTo>
                    <a:pt x="1824691" y="1092199"/>
                  </a:lnTo>
                  <a:lnTo>
                    <a:pt x="1796487" y="1054099"/>
                  </a:lnTo>
                  <a:lnTo>
                    <a:pt x="1769315" y="1003299"/>
                  </a:lnTo>
                  <a:lnTo>
                    <a:pt x="1743172" y="965199"/>
                  </a:lnTo>
                  <a:lnTo>
                    <a:pt x="1718059" y="914399"/>
                  </a:lnTo>
                  <a:lnTo>
                    <a:pt x="1693975" y="876299"/>
                  </a:lnTo>
                  <a:lnTo>
                    <a:pt x="1670921" y="825499"/>
                  </a:lnTo>
                  <a:lnTo>
                    <a:pt x="1649683" y="774699"/>
                  </a:lnTo>
                  <a:lnTo>
                    <a:pt x="1629246" y="736599"/>
                  </a:lnTo>
                  <a:lnTo>
                    <a:pt x="1609609" y="685799"/>
                  </a:lnTo>
                  <a:lnTo>
                    <a:pt x="1590774" y="634999"/>
                  </a:lnTo>
                  <a:lnTo>
                    <a:pt x="1572738" y="596899"/>
                  </a:lnTo>
                  <a:lnTo>
                    <a:pt x="1555504" y="546099"/>
                  </a:lnTo>
                  <a:lnTo>
                    <a:pt x="1538351" y="495299"/>
                  </a:lnTo>
                  <a:lnTo>
                    <a:pt x="1521456" y="444499"/>
                  </a:lnTo>
                  <a:lnTo>
                    <a:pt x="1504818" y="393699"/>
                  </a:lnTo>
                  <a:lnTo>
                    <a:pt x="1488440" y="342899"/>
                  </a:lnTo>
                  <a:lnTo>
                    <a:pt x="1472320" y="292099"/>
                  </a:lnTo>
                  <a:lnTo>
                    <a:pt x="1459053" y="266699"/>
                  </a:lnTo>
                  <a:lnTo>
                    <a:pt x="1443365" y="228599"/>
                  </a:lnTo>
                  <a:lnTo>
                    <a:pt x="1404733" y="177799"/>
                  </a:lnTo>
                  <a:lnTo>
                    <a:pt x="1372662" y="139699"/>
                  </a:lnTo>
                  <a:lnTo>
                    <a:pt x="1336715" y="101599"/>
                  </a:lnTo>
                  <a:lnTo>
                    <a:pt x="1296891" y="88899"/>
                  </a:lnTo>
                  <a:lnTo>
                    <a:pt x="1253190" y="76199"/>
                  </a:lnTo>
                  <a:lnTo>
                    <a:pt x="1205612" y="63499"/>
                  </a:lnTo>
                  <a:lnTo>
                    <a:pt x="1409412" y="63499"/>
                  </a:lnTo>
                  <a:lnTo>
                    <a:pt x="1442982" y="101599"/>
                  </a:lnTo>
                  <a:lnTo>
                    <a:pt x="1472607" y="126999"/>
                  </a:lnTo>
                  <a:lnTo>
                    <a:pt x="1498289" y="165099"/>
                  </a:lnTo>
                  <a:lnTo>
                    <a:pt x="1520029" y="215899"/>
                  </a:lnTo>
                  <a:lnTo>
                    <a:pt x="1537827" y="253999"/>
                  </a:lnTo>
                  <a:lnTo>
                    <a:pt x="1552482" y="304799"/>
                  </a:lnTo>
                  <a:lnTo>
                    <a:pt x="1567088" y="342899"/>
                  </a:lnTo>
                  <a:lnTo>
                    <a:pt x="1581644" y="393699"/>
                  </a:lnTo>
                  <a:lnTo>
                    <a:pt x="1596153" y="431799"/>
                  </a:lnTo>
                  <a:lnTo>
                    <a:pt x="1610613" y="482599"/>
                  </a:lnTo>
                  <a:lnTo>
                    <a:pt x="1627035" y="520699"/>
                  </a:lnTo>
                  <a:lnTo>
                    <a:pt x="1644083" y="571499"/>
                  </a:lnTo>
                  <a:lnTo>
                    <a:pt x="1661759" y="622299"/>
                  </a:lnTo>
                  <a:lnTo>
                    <a:pt x="1680063" y="673099"/>
                  </a:lnTo>
                  <a:lnTo>
                    <a:pt x="1698996" y="711199"/>
                  </a:lnTo>
                  <a:lnTo>
                    <a:pt x="1720400" y="761999"/>
                  </a:lnTo>
                  <a:lnTo>
                    <a:pt x="1742923" y="812799"/>
                  </a:lnTo>
                  <a:lnTo>
                    <a:pt x="1766565" y="850899"/>
                  </a:lnTo>
                  <a:lnTo>
                    <a:pt x="1791326" y="901699"/>
                  </a:lnTo>
                  <a:lnTo>
                    <a:pt x="1817205" y="939799"/>
                  </a:lnTo>
                  <a:lnTo>
                    <a:pt x="1844204" y="990599"/>
                  </a:lnTo>
                  <a:lnTo>
                    <a:pt x="1872321" y="1028699"/>
                  </a:lnTo>
                  <a:lnTo>
                    <a:pt x="1901556" y="1079499"/>
                  </a:lnTo>
                  <a:lnTo>
                    <a:pt x="1962397" y="1155699"/>
                  </a:lnTo>
                  <a:lnTo>
                    <a:pt x="1993652" y="1193799"/>
                  </a:lnTo>
                  <a:lnTo>
                    <a:pt x="2009774" y="1219199"/>
                  </a:lnTo>
                  <a:lnTo>
                    <a:pt x="2009774" y="1333499"/>
                  </a:lnTo>
                  <a:close/>
                </a:path>
                <a:path w="2009775" h="2641600">
                  <a:moveTo>
                    <a:pt x="365883" y="2641599"/>
                  </a:moveTo>
                  <a:lnTo>
                    <a:pt x="282699" y="2641599"/>
                  </a:lnTo>
                  <a:lnTo>
                    <a:pt x="240680" y="2628899"/>
                  </a:lnTo>
                  <a:lnTo>
                    <a:pt x="191704" y="2616199"/>
                  </a:lnTo>
                  <a:lnTo>
                    <a:pt x="147928" y="2590799"/>
                  </a:lnTo>
                  <a:lnTo>
                    <a:pt x="109351" y="2565399"/>
                  </a:lnTo>
                  <a:lnTo>
                    <a:pt x="75975" y="2527299"/>
                  </a:lnTo>
                  <a:lnTo>
                    <a:pt x="47798" y="2489199"/>
                  </a:lnTo>
                  <a:lnTo>
                    <a:pt x="33485" y="2451099"/>
                  </a:lnTo>
                  <a:lnTo>
                    <a:pt x="22822" y="2425699"/>
                  </a:lnTo>
                  <a:lnTo>
                    <a:pt x="15809" y="2387599"/>
                  </a:lnTo>
                  <a:lnTo>
                    <a:pt x="12445" y="2362199"/>
                  </a:lnTo>
                  <a:lnTo>
                    <a:pt x="12378" y="2349499"/>
                  </a:lnTo>
                  <a:lnTo>
                    <a:pt x="12312" y="2336799"/>
                  </a:lnTo>
                  <a:lnTo>
                    <a:pt x="12246" y="2324099"/>
                  </a:lnTo>
                  <a:lnTo>
                    <a:pt x="11920" y="2298699"/>
                  </a:lnTo>
                  <a:lnTo>
                    <a:pt x="11466" y="2260599"/>
                  </a:lnTo>
                  <a:lnTo>
                    <a:pt x="10885" y="2235199"/>
                  </a:lnTo>
                  <a:lnTo>
                    <a:pt x="10709" y="2222499"/>
                  </a:lnTo>
                  <a:lnTo>
                    <a:pt x="10217" y="2209799"/>
                  </a:lnTo>
                  <a:lnTo>
                    <a:pt x="9409" y="2184399"/>
                  </a:lnTo>
                  <a:lnTo>
                    <a:pt x="8286" y="2171699"/>
                  </a:lnTo>
                  <a:lnTo>
                    <a:pt x="0" y="2146299"/>
                  </a:lnTo>
                  <a:lnTo>
                    <a:pt x="0" y="1943099"/>
                  </a:lnTo>
                  <a:lnTo>
                    <a:pt x="2610" y="1943099"/>
                  </a:lnTo>
                  <a:lnTo>
                    <a:pt x="20821" y="1993899"/>
                  </a:lnTo>
                  <a:lnTo>
                    <a:pt x="37964" y="2031999"/>
                  </a:lnTo>
                  <a:lnTo>
                    <a:pt x="54037" y="2082799"/>
                  </a:lnTo>
                  <a:lnTo>
                    <a:pt x="57641" y="2095499"/>
                  </a:lnTo>
                  <a:lnTo>
                    <a:pt x="61789" y="2108199"/>
                  </a:lnTo>
                  <a:lnTo>
                    <a:pt x="66480" y="2133599"/>
                  </a:lnTo>
                  <a:lnTo>
                    <a:pt x="71713" y="2146299"/>
                  </a:lnTo>
                  <a:lnTo>
                    <a:pt x="74113" y="2171699"/>
                  </a:lnTo>
                  <a:lnTo>
                    <a:pt x="76039" y="2197099"/>
                  </a:lnTo>
                  <a:lnTo>
                    <a:pt x="77492" y="2222499"/>
                  </a:lnTo>
                  <a:lnTo>
                    <a:pt x="78472" y="2247899"/>
                  </a:lnTo>
                  <a:lnTo>
                    <a:pt x="78034" y="2273299"/>
                  </a:lnTo>
                  <a:lnTo>
                    <a:pt x="77715" y="2298699"/>
                  </a:lnTo>
                  <a:lnTo>
                    <a:pt x="77614" y="2311399"/>
                  </a:lnTo>
                  <a:lnTo>
                    <a:pt x="77514" y="2324099"/>
                  </a:lnTo>
                  <a:lnTo>
                    <a:pt x="77432" y="2349499"/>
                  </a:lnTo>
                  <a:lnTo>
                    <a:pt x="78319" y="2349499"/>
                  </a:lnTo>
                  <a:lnTo>
                    <a:pt x="79395" y="2362199"/>
                  </a:lnTo>
                  <a:lnTo>
                    <a:pt x="87621" y="2412999"/>
                  </a:lnTo>
                  <a:lnTo>
                    <a:pt x="106857" y="2451099"/>
                  </a:lnTo>
                  <a:lnTo>
                    <a:pt x="120584" y="2476499"/>
                  </a:lnTo>
                  <a:lnTo>
                    <a:pt x="148442" y="2514599"/>
                  </a:lnTo>
                  <a:lnTo>
                    <a:pt x="180864" y="2539999"/>
                  </a:lnTo>
                  <a:lnTo>
                    <a:pt x="217848" y="2552699"/>
                  </a:lnTo>
                  <a:lnTo>
                    <a:pt x="259397" y="2565399"/>
                  </a:lnTo>
                  <a:lnTo>
                    <a:pt x="286448" y="2578099"/>
                  </a:lnTo>
                  <a:lnTo>
                    <a:pt x="514147" y="2578099"/>
                  </a:lnTo>
                  <a:lnTo>
                    <a:pt x="488378" y="2590799"/>
                  </a:lnTo>
                  <a:lnTo>
                    <a:pt x="461938" y="2603499"/>
                  </a:lnTo>
                  <a:lnTo>
                    <a:pt x="434828" y="2616199"/>
                  </a:lnTo>
                  <a:lnTo>
                    <a:pt x="407048" y="2628899"/>
                  </a:lnTo>
                  <a:lnTo>
                    <a:pt x="365883" y="2641599"/>
                  </a:lnTo>
                  <a:close/>
                </a:path>
                <a:path w="2009775" h="2641600">
                  <a:moveTo>
                    <a:pt x="1696894" y="2489199"/>
                  </a:moveTo>
                  <a:lnTo>
                    <a:pt x="1442610" y="2489199"/>
                  </a:lnTo>
                  <a:lnTo>
                    <a:pt x="1492596" y="2476499"/>
                  </a:lnTo>
                  <a:lnTo>
                    <a:pt x="1549525" y="2476499"/>
                  </a:lnTo>
                  <a:lnTo>
                    <a:pt x="1577404" y="2463799"/>
                  </a:lnTo>
                  <a:lnTo>
                    <a:pt x="1604894" y="2463799"/>
                  </a:lnTo>
                  <a:lnTo>
                    <a:pt x="1652757" y="2438399"/>
                  </a:lnTo>
                  <a:lnTo>
                    <a:pt x="1699082" y="2412999"/>
                  </a:lnTo>
                  <a:lnTo>
                    <a:pt x="1743869" y="2387599"/>
                  </a:lnTo>
                  <a:lnTo>
                    <a:pt x="1787119" y="2362199"/>
                  </a:lnTo>
                  <a:lnTo>
                    <a:pt x="1828830" y="2336799"/>
                  </a:lnTo>
                  <a:lnTo>
                    <a:pt x="1869003" y="2298699"/>
                  </a:lnTo>
                  <a:lnTo>
                    <a:pt x="1910498" y="2273299"/>
                  </a:lnTo>
                  <a:lnTo>
                    <a:pt x="1950637" y="2222499"/>
                  </a:lnTo>
                  <a:lnTo>
                    <a:pt x="1989421" y="2184399"/>
                  </a:lnTo>
                  <a:lnTo>
                    <a:pt x="2009774" y="2171699"/>
                  </a:lnTo>
                  <a:lnTo>
                    <a:pt x="2009774" y="2260599"/>
                  </a:lnTo>
                  <a:lnTo>
                    <a:pt x="1997725" y="2273299"/>
                  </a:lnTo>
                  <a:lnTo>
                    <a:pt x="1963482" y="2311399"/>
                  </a:lnTo>
                  <a:lnTo>
                    <a:pt x="1928271" y="2336799"/>
                  </a:lnTo>
                  <a:lnTo>
                    <a:pt x="1889356" y="2374899"/>
                  </a:lnTo>
                  <a:lnTo>
                    <a:pt x="1849053" y="2400299"/>
                  </a:lnTo>
                  <a:lnTo>
                    <a:pt x="1807362" y="2425699"/>
                  </a:lnTo>
                  <a:lnTo>
                    <a:pt x="1764285" y="2451099"/>
                  </a:lnTo>
                  <a:lnTo>
                    <a:pt x="1719820" y="2476499"/>
                  </a:lnTo>
                  <a:lnTo>
                    <a:pt x="1696894" y="2489199"/>
                  </a:lnTo>
                  <a:close/>
                </a:path>
                <a:path w="2009775" h="2641600">
                  <a:moveTo>
                    <a:pt x="514147" y="2578099"/>
                  </a:moveTo>
                  <a:lnTo>
                    <a:pt x="340518" y="2578099"/>
                  </a:lnTo>
                  <a:lnTo>
                    <a:pt x="367535" y="2565399"/>
                  </a:lnTo>
                  <a:lnTo>
                    <a:pt x="396141" y="2565399"/>
                  </a:lnTo>
                  <a:lnTo>
                    <a:pt x="423872" y="2552699"/>
                  </a:lnTo>
                  <a:lnTo>
                    <a:pt x="476714" y="2527299"/>
                  </a:lnTo>
                  <a:lnTo>
                    <a:pt x="545996" y="2476499"/>
                  </a:lnTo>
                  <a:lnTo>
                    <a:pt x="613967" y="2425699"/>
                  </a:lnTo>
                  <a:lnTo>
                    <a:pt x="627958" y="2412999"/>
                  </a:lnTo>
                  <a:lnTo>
                    <a:pt x="642152" y="2400299"/>
                  </a:lnTo>
                  <a:lnTo>
                    <a:pt x="656551" y="2400299"/>
                  </a:lnTo>
                  <a:lnTo>
                    <a:pt x="671156" y="2387599"/>
                  </a:lnTo>
                  <a:lnTo>
                    <a:pt x="705081" y="2374899"/>
                  </a:lnTo>
                  <a:lnTo>
                    <a:pt x="740132" y="2362199"/>
                  </a:lnTo>
                  <a:lnTo>
                    <a:pt x="776308" y="2349499"/>
                  </a:lnTo>
                  <a:lnTo>
                    <a:pt x="908470" y="2349499"/>
                  </a:lnTo>
                  <a:lnTo>
                    <a:pt x="1047563" y="2387599"/>
                  </a:lnTo>
                  <a:lnTo>
                    <a:pt x="1146214" y="2412999"/>
                  </a:lnTo>
                  <a:lnTo>
                    <a:pt x="820255" y="2412999"/>
                  </a:lnTo>
                  <a:lnTo>
                    <a:pt x="738371" y="2438399"/>
                  </a:lnTo>
                  <a:lnTo>
                    <a:pt x="699231" y="2451099"/>
                  </a:lnTo>
                  <a:lnTo>
                    <a:pt x="687077" y="2451099"/>
                  </a:lnTo>
                  <a:lnTo>
                    <a:pt x="675054" y="2463799"/>
                  </a:lnTo>
                  <a:lnTo>
                    <a:pt x="663162" y="2476499"/>
                  </a:lnTo>
                  <a:lnTo>
                    <a:pt x="651400" y="2476499"/>
                  </a:lnTo>
                  <a:lnTo>
                    <a:pt x="583428" y="2527299"/>
                  </a:lnTo>
                  <a:lnTo>
                    <a:pt x="514147" y="2578099"/>
                  </a:lnTo>
                  <a:close/>
                </a:path>
                <a:path w="2009775" h="2641600">
                  <a:moveTo>
                    <a:pt x="1580736" y="2539999"/>
                  </a:moveTo>
                  <a:lnTo>
                    <a:pt x="1309592" y="2539999"/>
                  </a:lnTo>
                  <a:lnTo>
                    <a:pt x="1253107" y="2514599"/>
                  </a:lnTo>
                  <a:lnTo>
                    <a:pt x="1225117" y="2514599"/>
                  </a:lnTo>
                  <a:lnTo>
                    <a:pt x="1197294" y="2501899"/>
                  </a:lnTo>
                  <a:lnTo>
                    <a:pt x="1044443" y="2451099"/>
                  </a:lnTo>
                  <a:lnTo>
                    <a:pt x="957288" y="2425699"/>
                  </a:lnTo>
                  <a:lnTo>
                    <a:pt x="912984" y="2425699"/>
                  </a:lnTo>
                  <a:lnTo>
                    <a:pt x="868198" y="2412999"/>
                  </a:lnTo>
                  <a:lnTo>
                    <a:pt x="1146214" y="2412999"/>
                  </a:lnTo>
                  <a:lnTo>
                    <a:pt x="1195709" y="2438399"/>
                  </a:lnTo>
                  <a:lnTo>
                    <a:pt x="1343827" y="2476499"/>
                  </a:lnTo>
                  <a:lnTo>
                    <a:pt x="1393020" y="2476499"/>
                  </a:lnTo>
                  <a:lnTo>
                    <a:pt x="1442610" y="2489199"/>
                  </a:lnTo>
                  <a:lnTo>
                    <a:pt x="1696894" y="2489199"/>
                  </a:lnTo>
                  <a:lnTo>
                    <a:pt x="1673968" y="2501899"/>
                  </a:lnTo>
                  <a:lnTo>
                    <a:pt x="1626730" y="2527299"/>
                  </a:lnTo>
                  <a:lnTo>
                    <a:pt x="1580736" y="2539999"/>
                  </a:lnTo>
                  <a:close/>
                </a:path>
                <a:path w="2009775" h="2641600">
                  <a:moveTo>
                    <a:pt x="1486894" y="2552699"/>
                  </a:moveTo>
                  <a:lnTo>
                    <a:pt x="1406577" y="2552699"/>
                  </a:lnTo>
                  <a:lnTo>
                    <a:pt x="1374179" y="2539999"/>
                  </a:lnTo>
                  <a:lnTo>
                    <a:pt x="1534124" y="2539999"/>
                  </a:lnTo>
                  <a:lnTo>
                    <a:pt x="1486894" y="2552699"/>
                  </a:lnTo>
                  <a:close/>
                </a:path>
              </a:pathLst>
            </a:custGeom>
            <a:solidFill>
              <a:srgbClr val="000000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94269" y="1423067"/>
            <a:ext cx="107626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85" dirty="0">
                <a:solidFill>
                  <a:srgbClr val="000000"/>
                </a:solidFill>
                <a:latin typeface="Times New Roman"/>
                <a:cs typeface="Times New Roman"/>
              </a:rPr>
              <a:t>GENERALIDADES</a:t>
            </a:r>
            <a:endParaRPr sz="8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9914" y="3811903"/>
            <a:ext cx="10728325" cy="50270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9800"/>
              </a:lnSpc>
              <a:spcBef>
                <a:spcPts val="100"/>
              </a:spcBef>
            </a:pPr>
            <a:r>
              <a:rPr sz="2950" b="1" dirty="0">
                <a:latin typeface="Times New Roman"/>
                <a:cs typeface="Times New Roman"/>
              </a:rPr>
              <a:t>La</a:t>
            </a:r>
            <a:r>
              <a:rPr sz="2950" b="1" spc="470" dirty="0">
                <a:latin typeface="Times New Roman"/>
                <a:cs typeface="Times New Roman"/>
              </a:rPr>
              <a:t> </a:t>
            </a:r>
            <a:r>
              <a:rPr sz="2950" b="1" spc="-25" dirty="0">
                <a:latin typeface="Times New Roman"/>
                <a:cs typeface="Times New Roman"/>
              </a:rPr>
              <a:t>Superintendencia</a:t>
            </a:r>
            <a:r>
              <a:rPr sz="2950" b="1" spc="47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de</a:t>
            </a:r>
            <a:r>
              <a:rPr sz="2950" b="1" spc="48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la</a:t>
            </a:r>
            <a:r>
              <a:rPr sz="2950" b="1" spc="48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Actividad</a:t>
            </a:r>
            <a:r>
              <a:rPr sz="2950" b="1" spc="480" dirty="0">
                <a:latin typeface="Times New Roman"/>
                <a:cs typeface="Times New Roman"/>
              </a:rPr>
              <a:t> </a:t>
            </a:r>
            <a:r>
              <a:rPr sz="2950" b="1" dirty="0" err="1">
                <a:latin typeface="Times New Roman"/>
                <a:cs typeface="Times New Roman"/>
              </a:rPr>
              <a:t>Aseguradora</a:t>
            </a:r>
            <a:r>
              <a:rPr sz="2950" b="1" spc="475" dirty="0">
                <a:latin typeface="Times New Roman"/>
                <a:cs typeface="Times New Roman"/>
              </a:rPr>
              <a:t> </a:t>
            </a:r>
            <a:r>
              <a:rPr lang="es-ES" sz="2950" b="1" spc="475" dirty="0">
                <a:latin typeface="Times New Roman"/>
                <a:cs typeface="Times New Roman"/>
              </a:rPr>
              <a:t>(SUDEASEG) </a:t>
            </a:r>
            <a:r>
              <a:rPr sz="2950" b="1" dirty="0">
                <a:latin typeface="Times New Roman"/>
                <a:cs typeface="Times New Roman"/>
              </a:rPr>
              <a:t>es</a:t>
            </a:r>
            <a:r>
              <a:rPr sz="2950" b="1" spc="48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un</a:t>
            </a:r>
            <a:r>
              <a:rPr sz="2950" b="1" spc="480" dirty="0">
                <a:latin typeface="Times New Roman"/>
                <a:cs typeface="Times New Roman"/>
              </a:rPr>
              <a:t> </a:t>
            </a:r>
            <a:r>
              <a:rPr sz="2950" b="1" spc="-10" dirty="0">
                <a:latin typeface="Times New Roman"/>
                <a:cs typeface="Times New Roman"/>
              </a:rPr>
              <a:t>servicio </a:t>
            </a:r>
            <a:r>
              <a:rPr sz="2950" b="1" spc="-20" dirty="0">
                <a:latin typeface="Times New Roman"/>
                <a:cs typeface="Times New Roman"/>
              </a:rPr>
              <a:t>desconcentrado</a:t>
            </a:r>
            <a:r>
              <a:rPr sz="2950" b="1" spc="100" dirty="0">
                <a:latin typeface="Times New Roman"/>
                <a:cs typeface="Times New Roman"/>
              </a:rPr>
              <a:t> </a:t>
            </a:r>
            <a:r>
              <a:rPr sz="2950" b="1" spc="-25" dirty="0">
                <a:latin typeface="Times New Roman"/>
                <a:cs typeface="Times New Roman"/>
              </a:rPr>
              <a:t>funcionalmente</a:t>
            </a:r>
            <a:r>
              <a:rPr sz="2950" b="1" spc="9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con</a:t>
            </a:r>
            <a:r>
              <a:rPr sz="2950" b="1" spc="10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patrimonio</a:t>
            </a:r>
            <a:r>
              <a:rPr sz="2950" b="1" spc="9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propio,</a:t>
            </a:r>
            <a:r>
              <a:rPr sz="2950" b="1" spc="10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adscrito</a:t>
            </a:r>
            <a:r>
              <a:rPr sz="2950" b="1" spc="95" dirty="0">
                <a:latin typeface="Times New Roman"/>
                <a:cs typeface="Times New Roman"/>
              </a:rPr>
              <a:t> </a:t>
            </a:r>
            <a:r>
              <a:rPr sz="2950" b="1" spc="-25" dirty="0">
                <a:latin typeface="Times New Roman"/>
                <a:cs typeface="Times New Roman"/>
              </a:rPr>
              <a:t>al </a:t>
            </a:r>
            <a:r>
              <a:rPr sz="2950" b="1" dirty="0">
                <a:latin typeface="Times New Roman"/>
                <a:cs typeface="Times New Roman"/>
              </a:rPr>
              <a:t>Ministerio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del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Poder</a:t>
            </a:r>
            <a:r>
              <a:rPr sz="2950" b="1" spc="105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Popular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con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competencia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en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dirty="0">
                <a:latin typeface="Times New Roman"/>
                <a:cs typeface="Times New Roman"/>
              </a:rPr>
              <a:t>materia</a:t>
            </a:r>
            <a:r>
              <a:rPr sz="2950" b="1" spc="100" dirty="0">
                <a:latin typeface="Times New Roman"/>
                <a:cs typeface="Times New Roman"/>
              </a:rPr>
              <a:t>  </a:t>
            </a:r>
            <a:r>
              <a:rPr sz="2950" b="1" spc="-25" dirty="0">
                <a:latin typeface="Times New Roman"/>
                <a:cs typeface="Times New Roman"/>
              </a:rPr>
              <a:t>de </a:t>
            </a:r>
            <a:r>
              <a:rPr sz="2950" b="1" dirty="0">
                <a:latin typeface="Times New Roman"/>
                <a:cs typeface="Times New Roman"/>
              </a:rPr>
              <a:t>finanzas,</a:t>
            </a:r>
            <a:r>
              <a:rPr sz="2950" b="1" spc="-1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que</a:t>
            </a:r>
            <a:r>
              <a:rPr sz="2950" b="1" spc="5" dirty="0">
                <a:latin typeface="Times New Roman"/>
                <a:cs typeface="Times New Roman"/>
              </a:rPr>
              <a:t> </a:t>
            </a:r>
            <a:r>
              <a:rPr sz="2950" b="1" spc="-10" dirty="0">
                <a:latin typeface="Times New Roman"/>
                <a:cs typeface="Times New Roman"/>
              </a:rPr>
              <a:t>actuará</a:t>
            </a:r>
            <a:r>
              <a:rPr sz="2950" b="1" spc="-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bajo la</a:t>
            </a:r>
            <a:r>
              <a:rPr sz="2950" b="1" spc="-5" dirty="0">
                <a:latin typeface="Times New Roman"/>
                <a:cs typeface="Times New Roman"/>
              </a:rPr>
              <a:t> </a:t>
            </a:r>
            <a:r>
              <a:rPr sz="2950" b="1" spc="-40" dirty="0">
                <a:latin typeface="Times New Roman"/>
                <a:cs typeface="Times New Roman"/>
              </a:rPr>
              <a:t>dirección</a:t>
            </a:r>
            <a:r>
              <a:rPr sz="2950" b="1" spc="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y</a:t>
            </a:r>
            <a:r>
              <a:rPr sz="2950" b="1" spc="-5" dirty="0">
                <a:latin typeface="Times New Roman"/>
                <a:cs typeface="Times New Roman"/>
              </a:rPr>
              <a:t> </a:t>
            </a:r>
            <a:r>
              <a:rPr sz="2950" b="1" spc="-65" dirty="0">
                <a:latin typeface="Times New Roman"/>
                <a:cs typeface="Times New Roman"/>
              </a:rPr>
              <a:t>responsabilidad</a:t>
            </a:r>
            <a:r>
              <a:rPr sz="2950" b="1" dirty="0">
                <a:latin typeface="Times New Roman"/>
                <a:cs typeface="Times New Roman"/>
              </a:rPr>
              <a:t> del o</a:t>
            </a:r>
            <a:r>
              <a:rPr sz="2950" b="1" spc="-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de</a:t>
            </a:r>
            <a:r>
              <a:rPr sz="2950" b="1" spc="5" dirty="0">
                <a:latin typeface="Times New Roman"/>
                <a:cs typeface="Times New Roman"/>
              </a:rPr>
              <a:t> </a:t>
            </a:r>
            <a:r>
              <a:rPr sz="2950" b="1" spc="-25" dirty="0">
                <a:latin typeface="Times New Roman"/>
                <a:cs typeface="Times New Roman"/>
              </a:rPr>
              <a:t>la </a:t>
            </a:r>
            <a:r>
              <a:rPr sz="2950" b="1" spc="-30" dirty="0">
                <a:latin typeface="Times New Roman"/>
                <a:cs typeface="Times New Roman"/>
              </a:rPr>
              <a:t>Superintendente</a:t>
            </a:r>
            <a:r>
              <a:rPr sz="2950" b="1" spc="35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de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la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Actividad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Aseguradora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y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se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regirá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por</a:t>
            </a:r>
            <a:r>
              <a:rPr sz="2950" b="1" spc="365" dirty="0">
                <a:latin typeface="Times New Roman"/>
                <a:cs typeface="Times New Roman"/>
              </a:rPr>
              <a:t> </a:t>
            </a:r>
            <a:r>
              <a:rPr sz="2950" b="1" spc="-25" dirty="0">
                <a:latin typeface="Times New Roman"/>
                <a:cs typeface="Times New Roman"/>
              </a:rPr>
              <a:t>las </a:t>
            </a:r>
            <a:r>
              <a:rPr sz="2950" b="1" spc="-45" dirty="0">
                <a:latin typeface="Times New Roman"/>
                <a:cs typeface="Times New Roman"/>
              </a:rPr>
              <a:t>disposiciones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de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la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ley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de</a:t>
            </a:r>
            <a:r>
              <a:rPr sz="2950" b="1" spc="-2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la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spc="-45" dirty="0">
                <a:latin typeface="Times New Roman"/>
                <a:cs typeface="Times New Roman"/>
              </a:rPr>
              <a:t>Actividad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spc="-45" dirty="0">
                <a:latin typeface="Times New Roman"/>
                <a:cs typeface="Times New Roman"/>
              </a:rPr>
              <a:t>Aseguradora,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su</a:t>
            </a:r>
            <a:r>
              <a:rPr sz="2950" b="1" spc="-25" dirty="0">
                <a:latin typeface="Times New Roman"/>
                <a:cs typeface="Times New Roman"/>
              </a:rPr>
              <a:t> </a:t>
            </a:r>
            <a:r>
              <a:rPr sz="2950" b="1" spc="-45" dirty="0">
                <a:latin typeface="Times New Roman"/>
                <a:cs typeface="Times New Roman"/>
              </a:rPr>
              <a:t>reglamento</a:t>
            </a:r>
            <a:r>
              <a:rPr sz="2950" b="1" spc="-20" dirty="0">
                <a:latin typeface="Times New Roman"/>
                <a:cs typeface="Times New Roman"/>
              </a:rPr>
              <a:t> </a:t>
            </a:r>
            <a:r>
              <a:rPr sz="2950" b="1" spc="-50" dirty="0">
                <a:latin typeface="Times New Roman"/>
                <a:cs typeface="Times New Roman"/>
              </a:rPr>
              <a:t>y </a:t>
            </a:r>
            <a:r>
              <a:rPr sz="2950" b="1" spc="-100" dirty="0">
                <a:latin typeface="Times New Roman"/>
                <a:cs typeface="Times New Roman"/>
              </a:rPr>
              <a:t>por</a:t>
            </a:r>
            <a:r>
              <a:rPr sz="2950" b="1" spc="-7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los</a:t>
            </a:r>
            <a:r>
              <a:rPr sz="2950" b="1" spc="-75" dirty="0">
                <a:latin typeface="Times New Roman"/>
                <a:cs typeface="Times New Roman"/>
              </a:rPr>
              <a:t> </a:t>
            </a:r>
            <a:r>
              <a:rPr sz="2950" b="1" spc="-60" dirty="0">
                <a:latin typeface="Times New Roman"/>
                <a:cs typeface="Times New Roman"/>
              </a:rPr>
              <a:t>lineamientos</a:t>
            </a:r>
            <a:r>
              <a:rPr sz="2950" b="1" spc="-70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y</a:t>
            </a:r>
            <a:r>
              <a:rPr sz="2950" b="1" spc="-75" dirty="0">
                <a:latin typeface="Times New Roman"/>
                <a:cs typeface="Times New Roman"/>
              </a:rPr>
              <a:t> </a:t>
            </a:r>
            <a:r>
              <a:rPr sz="2950" b="1" spc="-30" dirty="0">
                <a:latin typeface="Times New Roman"/>
                <a:cs typeface="Times New Roman"/>
              </a:rPr>
              <a:t>políticas</a:t>
            </a:r>
            <a:r>
              <a:rPr sz="2950" b="1" spc="-70" dirty="0">
                <a:latin typeface="Times New Roman"/>
                <a:cs typeface="Times New Roman"/>
              </a:rPr>
              <a:t> </a:t>
            </a:r>
            <a:r>
              <a:rPr sz="2950" b="1" spc="-80" dirty="0">
                <a:latin typeface="Times New Roman"/>
                <a:cs typeface="Times New Roman"/>
              </a:rPr>
              <a:t>impartidas</a:t>
            </a:r>
            <a:r>
              <a:rPr sz="2950" b="1" spc="-70" dirty="0">
                <a:latin typeface="Times New Roman"/>
                <a:cs typeface="Times New Roman"/>
              </a:rPr>
              <a:t> </a:t>
            </a:r>
            <a:r>
              <a:rPr sz="2950" b="1" spc="-100" dirty="0">
                <a:latin typeface="Times New Roman"/>
                <a:cs typeface="Times New Roman"/>
              </a:rPr>
              <a:t>por</a:t>
            </a:r>
            <a:r>
              <a:rPr sz="2950" b="1" spc="-75" dirty="0">
                <a:latin typeface="Times New Roman"/>
                <a:cs typeface="Times New Roman"/>
              </a:rPr>
              <a:t> </a:t>
            </a:r>
            <a:r>
              <a:rPr sz="2950" b="1" dirty="0">
                <a:latin typeface="Times New Roman"/>
                <a:cs typeface="Times New Roman"/>
              </a:rPr>
              <a:t>el</a:t>
            </a:r>
            <a:r>
              <a:rPr sz="2950" b="1" spc="-75" dirty="0">
                <a:latin typeface="Times New Roman"/>
                <a:cs typeface="Times New Roman"/>
              </a:rPr>
              <a:t> Ejecutivo</a:t>
            </a:r>
            <a:r>
              <a:rPr sz="2950" b="1" spc="-70" dirty="0">
                <a:latin typeface="Times New Roman"/>
                <a:cs typeface="Times New Roman"/>
              </a:rPr>
              <a:t> </a:t>
            </a:r>
            <a:r>
              <a:rPr sz="2950" b="1" spc="-10" dirty="0">
                <a:latin typeface="Times New Roman"/>
                <a:cs typeface="Times New Roman"/>
              </a:rPr>
              <a:t>Nacional.</a:t>
            </a:r>
            <a:endParaRPr sz="2950" dirty="0">
              <a:latin typeface="Times New Roman"/>
              <a:cs typeface="Times New Roman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81ABEBBF-75D0-A200-675F-570BA45A225A}"/>
              </a:ext>
            </a:extLst>
          </p:cNvPr>
          <p:cNvSpPr txBox="1">
            <a:spLocks/>
          </p:cNvSpPr>
          <p:nvPr/>
        </p:nvSpPr>
        <p:spPr>
          <a:xfrm>
            <a:off x="650220" y="150427"/>
            <a:ext cx="169037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VE" sz="2650" spc="-10" dirty="0">
                <a:solidFill>
                  <a:srgbClr val="000000"/>
                </a:solidFill>
              </a:rPr>
              <a:t>UDEASEG</a:t>
            </a:r>
            <a:endParaRPr lang="es-VE" sz="2650" dirty="0"/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747A11F8-4076-FE35-9805-233225E0743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35" y="96618"/>
            <a:ext cx="556640" cy="536120"/>
          </a:xfrm>
          <a:prstGeom prst="rect">
            <a:avLst/>
          </a:prstGeom>
        </p:spPr>
      </p:pic>
      <p:sp>
        <p:nvSpPr>
          <p:cNvPr id="17" name="object 12">
            <a:extLst>
              <a:ext uri="{FF2B5EF4-FFF2-40B4-BE49-F238E27FC236}">
                <a16:creationId xmlns:a16="http://schemas.microsoft.com/office/drawing/2014/main" id="{53CCDF7D-B95F-9013-B892-5E8349CD6E98}"/>
              </a:ext>
            </a:extLst>
          </p:cNvPr>
          <p:cNvSpPr txBox="1"/>
          <p:nvPr/>
        </p:nvSpPr>
        <p:spPr>
          <a:xfrm flipH="1">
            <a:off x="4295709" y="2896902"/>
            <a:ext cx="7620001" cy="7970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51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Órgano competente: Art. 5 LAA</a:t>
            </a:r>
            <a:endParaRPr lang="es-E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478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415011" y="5995923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4">
                <a:moveTo>
                  <a:pt x="1162557" y="0"/>
                </a:moveTo>
                <a:lnTo>
                  <a:pt x="52451" y="0"/>
                </a:lnTo>
                <a:lnTo>
                  <a:pt x="32039" y="4121"/>
                </a:lnTo>
                <a:lnTo>
                  <a:pt x="15367" y="15351"/>
                </a:lnTo>
                <a:lnTo>
                  <a:pt x="4123" y="31986"/>
                </a:lnTo>
                <a:lnTo>
                  <a:pt x="0" y="52324"/>
                </a:lnTo>
                <a:lnTo>
                  <a:pt x="0" y="1173352"/>
                </a:lnTo>
                <a:lnTo>
                  <a:pt x="4123" y="1193764"/>
                </a:lnTo>
                <a:lnTo>
                  <a:pt x="15367" y="1210436"/>
                </a:lnTo>
                <a:lnTo>
                  <a:pt x="32039" y="1221680"/>
                </a:lnTo>
                <a:lnTo>
                  <a:pt x="52451" y="1225803"/>
                </a:lnTo>
                <a:lnTo>
                  <a:pt x="1162557" y="1225803"/>
                </a:lnTo>
                <a:lnTo>
                  <a:pt x="1182969" y="1221680"/>
                </a:lnTo>
                <a:lnTo>
                  <a:pt x="1199642" y="1210437"/>
                </a:lnTo>
                <a:lnTo>
                  <a:pt x="1210885" y="1193764"/>
                </a:lnTo>
                <a:lnTo>
                  <a:pt x="1215009" y="1173352"/>
                </a:lnTo>
                <a:lnTo>
                  <a:pt x="1215009" y="52324"/>
                </a:lnTo>
                <a:lnTo>
                  <a:pt x="1210885" y="31986"/>
                </a:lnTo>
                <a:lnTo>
                  <a:pt x="1199642" y="15351"/>
                </a:lnTo>
                <a:lnTo>
                  <a:pt x="1182969" y="4121"/>
                </a:lnTo>
                <a:lnTo>
                  <a:pt x="1162557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72833" y="4254500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5">
                <a:moveTo>
                  <a:pt x="1162685" y="0"/>
                </a:moveTo>
                <a:lnTo>
                  <a:pt x="52450" y="0"/>
                </a:lnTo>
                <a:lnTo>
                  <a:pt x="32039" y="4123"/>
                </a:lnTo>
                <a:lnTo>
                  <a:pt x="15367" y="15366"/>
                </a:lnTo>
                <a:lnTo>
                  <a:pt x="4123" y="32039"/>
                </a:lnTo>
                <a:lnTo>
                  <a:pt x="0" y="52450"/>
                </a:lnTo>
                <a:lnTo>
                  <a:pt x="0" y="1173479"/>
                </a:lnTo>
                <a:lnTo>
                  <a:pt x="4123" y="1193871"/>
                </a:lnTo>
                <a:lnTo>
                  <a:pt x="15367" y="1210500"/>
                </a:lnTo>
                <a:lnTo>
                  <a:pt x="32039" y="1221700"/>
                </a:lnTo>
                <a:lnTo>
                  <a:pt x="52450" y="1225803"/>
                </a:lnTo>
                <a:lnTo>
                  <a:pt x="1162685" y="1225803"/>
                </a:lnTo>
                <a:lnTo>
                  <a:pt x="1183076" y="1221700"/>
                </a:lnTo>
                <a:lnTo>
                  <a:pt x="1199705" y="1210500"/>
                </a:lnTo>
                <a:lnTo>
                  <a:pt x="1210905" y="1193871"/>
                </a:lnTo>
                <a:lnTo>
                  <a:pt x="1215009" y="1173479"/>
                </a:lnTo>
                <a:lnTo>
                  <a:pt x="1215009" y="52450"/>
                </a:lnTo>
                <a:lnTo>
                  <a:pt x="1210905" y="32039"/>
                </a:lnTo>
                <a:lnTo>
                  <a:pt x="1199705" y="15366"/>
                </a:lnTo>
                <a:lnTo>
                  <a:pt x="1183076" y="4123"/>
                </a:lnTo>
                <a:lnTo>
                  <a:pt x="1162685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690466" y="1045597"/>
            <a:ext cx="1224915" cy="1235710"/>
            <a:chOff x="16219868" y="1064323"/>
            <a:chExt cx="1224915" cy="1235710"/>
          </a:xfrm>
        </p:grpSpPr>
        <p:sp>
          <p:nvSpPr>
            <p:cNvPr id="6" name="object 6"/>
            <p:cNvSpPr/>
            <p:nvPr/>
          </p:nvSpPr>
          <p:spPr>
            <a:xfrm>
              <a:off x="16224631" y="1069086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1162557" y="0"/>
                  </a:moveTo>
                  <a:lnTo>
                    <a:pt x="52324" y="0"/>
                  </a:lnTo>
                  <a:lnTo>
                    <a:pt x="31986" y="4123"/>
                  </a:lnTo>
                  <a:lnTo>
                    <a:pt x="15351" y="15367"/>
                  </a:lnTo>
                  <a:lnTo>
                    <a:pt x="4121" y="32039"/>
                  </a:lnTo>
                  <a:lnTo>
                    <a:pt x="0" y="52450"/>
                  </a:lnTo>
                  <a:lnTo>
                    <a:pt x="0" y="1173353"/>
                  </a:lnTo>
                  <a:lnTo>
                    <a:pt x="4121" y="1193764"/>
                  </a:lnTo>
                  <a:lnTo>
                    <a:pt x="15351" y="1210437"/>
                  </a:lnTo>
                  <a:lnTo>
                    <a:pt x="31986" y="1221680"/>
                  </a:lnTo>
                  <a:lnTo>
                    <a:pt x="52324" y="1225804"/>
                  </a:lnTo>
                  <a:lnTo>
                    <a:pt x="1162557" y="1225804"/>
                  </a:lnTo>
                  <a:lnTo>
                    <a:pt x="1182969" y="1221680"/>
                  </a:lnTo>
                  <a:lnTo>
                    <a:pt x="1199642" y="1210437"/>
                  </a:lnTo>
                  <a:lnTo>
                    <a:pt x="1210885" y="1193764"/>
                  </a:lnTo>
                  <a:lnTo>
                    <a:pt x="1215009" y="1173353"/>
                  </a:lnTo>
                  <a:lnTo>
                    <a:pt x="1215009" y="52450"/>
                  </a:lnTo>
                  <a:lnTo>
                    <a:pt x="1210885" y="32039"/>
                  </a:lnTo>
                  <a:lnTo>
                    <a:pt x="1199642" y="15367"/>
                  </a:lnTo>
                  <a:lnTo>
                    <a:pt x="1182969" y="4123"/>
                  </a:lnTo>
                  <a:lnTo>
                    <a:pt x="116255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24631" y="1069086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0" y="52450"/>
                  </a:moveTo>
                  <a:lnTo>
                    <a:pt x="4121" y="32039"/>
                  </a:lnTo>
                  <a:lnTo>
                    <a:pt x="15351" y="15367"/>
                  </a:lnTo>
                  <a:lnTo>
                    <a:pt x="31986" y="4123"/>
                  </a:lnTo>
                  <a:lnTo>
                    <a:pt x="52324" y="0"/>
                  </a:lnTo>
                  <a:lnTo>
                    <a:pt x="1162557" y="0"/>
                  </a:lnTo>
                  <a:lnTo>
                    <a:pt x="1182969" y="4123"/>
                  </a:lnTo>
                  <a:lnTo>
                    <a:pt x="1199642" y="15367"/>
                  </a:lnTo>
                  <a:lnTo>
                    <a:pt x="1210885" y="32039"/>
                  </a:lnTo>
                  <a:lnTo>
                    <a:pt x="1215009" y="52450"/>
                  </a:lnTo>
                  <a:lnTo>
                    <a:pt x="1215009" y="1173353"/>
                  </a:lnTo>
                  <a:lnTo>
                    <a:pt x="1210885" y="1193764"/>
                  </a:lnTo>
                  <a:lnTo>
                    <a:pt x="1199642" y="1210437"/>
                  </a:lnTo>
                  <a:lnTo>
                    <a:pt x="1182969" y="1221680"/>
                  </a:lnTo>
                  <a:lnTo>
                    <a:pt x="1162557" y="1225804"/>
                  </a:lnTo>
                  <a:lnTo>
                    <a:pt x="52324" y="1225804"/>
                  </a:lnTo>
                  <a:lnTo>
                    <a:pt x="31986" y="1221680"/>
                  </a:lnTo>
                  <a:lnTo>
                    <a:pt x="15351" y="1210437"/>
                  </a:lnTo>
                  <a:lnTo>
                    <a:pt x="4121" y="1193764"/>
                  </a:lnTo>
                  <a:lnTo>
                    <a:pt x="0" y="1173353"/>
                  </a:lnTo>
                  <a:lnTo>
                    <a:pt x="0" y="52450"/>
                  </a:lnTo>
                  <a:close/>
                </a:path>
              </a:pathLst>
            </a:custGeom>
            <a:ln w="9525">
              <a:solidFill>
                <a:srgbClr val="E4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38800" y="1408887"/>
            <a:ext cx="1061618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654935" algn="l"/>
                <a:tab pos="3799840" algn="l"/>
                <a:tab pos="4410710" algn="l"/>
                <a:tab pos="7332980" algn="l"/>
                <a:tab pos="8096250" algn="l"/>
                <a:tab pos="9824720" algn="l"/>
              </a:tabLst>
            </a:pPr>
            <a:r>
              <a:rPr sz="3600" b="1" spc="-10" dirty="0">
                <a:solidFill>
                  <a:srgbClr val="8E030D"/>
                </a:solidFill>
                <a:latin typeface="Arial"/>
                <a:cs typeface="Arial"/>
              </a:rPr>
              <a:t>Alternativas</a:t>
            </a:r>
            <a:r>
              <a:rPr sz="3600" b="1" dirty="0">
                <a:solidFill>
                  <a:srgbClr val="8E030D"/>
                </a:solidFill>
                <a:latin typeface="Arial"/>
                <a:cs typeface="Arial"/>
              </a:rPr>
              <a:t>	</a:t>
            </a:r>
            <a:r>
              <a:rPr sz="3600" b="1" spc="-20" dirty="0">
                <a:solidFill>
                  <a:srgbClr val="39526B"/>
                </a:solidFill>
                <a:latin typeface="Arial"/>
                <a:cs typeface="Arial"/>
              </a:rPr>
              <a:t>ante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600" b="1" spc="-25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600" b="1" spc="-25" dirty="0" err="1">
                <a:solidFill>
                  <a:srgbClr val="39526B"/>
                </a:solidFill>
                <a:latin typeface="Arial"/>
                <a:cs typeface="Arial"/>
              </a:rPr>
              <a:t>Imposibilidad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lang="en-US" sz="3600" b="1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600" b="1" spc="-10" dirty="0">
                <a:solidFill>
                  <a:srgbClr val="39526B"/>
                </a:solidFill>
                <a:latin typeface="Arial"/>
                <a:cs typeface="Arial"/>
              </a:rPr>
              <a:t>Prestar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600" b="1" spc="-215" dirty="0">
                <a:solidFill>
                  <a:srgbClr val="39526B"/>
                </a:solidFill>
                <a:latin typeface="Arial"/>
                <a:cs typeface="Arial"/>
              </a:rPr>
              <a:t>un </a:t>
            </a:r>
            <a:r>
              <a:rPr sz="3600" b="1" spc="-155" dirty="0">
                <a:solidFill>
                  <a:srgbClr val="39526B"/>
                </a:solidFill>
                <a:latin typeface="Arial"/>
                <a:cs typeface="Arial"/>
              </a:rPr>
              <a:t>Servicio</a:t>
            </a:r>
            <a:r>
              <a:rPr sz="3600" b="1" spc="-9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200" dirty="0">
                <a:solidFill>
                  <a:srgbClr val="39526B"/>
                </a:solidFill>
                <a:latin typeface="Arial"/>
                <a:cs typeface="Arial"/>
              </a:rPr>
              <a:t>por</a:t>
            </a:r>
            <a:r>
              <a:rPr sz="3600" b="1" spc="-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100" dirty="0">
                <a:solidFill>
                  <a:srgbClr val="39526B"/>
                </a:solidFill>
                <a:latin typeface="Arial"/>
                <a:cs typeface="Arial"/>
              </a:rPr>
              <a:t>parte</a:t>
            </a:r>
            <a:r>
              <a:rPr sz="3600" b="1" spc="-1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600" b="1" spc="-2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600" b="1" spc="-1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10" dirty="0">
                <a:solidFill>
                  <a:srgbClr val="39526B"/>
                </a:solidFill>
                <a:latin typeface="Arial"/>
                <a:cs typeface="Arial"/>
              </a:rPr>
              <a:t>Empresa</a:t>
            </a:r>
            <a:endParaRPr sz="36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34372" y="9789142"/>
            <a:ext cx="1005205" cy="14604"/>
            <a:chOff x="3234372" y="9789142"/>
            <a:chExt cx="1005205" cy="14604"/>
          </a:xfrm>
        </p:grpSpPr>
        <p:sp>
          <p:nvSpPr>
            <p:cNvPr id="10" name="object 10"/>
            <p:cNvSpPr/>
            <p:nvPr/>
          </p:nvSpPr>
          <p:spPr>
            <a:xfrm>
              <a:off x="3239135" y="9793904"/>
              <a:ext cx="995680" cy="5080"/>
            </a:xfrm>
            <a:custGeom>
              <a:avLst/>
              <a:gdLst/>
              <a:ahLst/>
              <a:cxnLst/>
              <a:rect l="l" t="t" r="r" b="b"/>
              <a:pathLst>
                <a:path w="995679" h="5079">
                  <a:moveTo>
                    <a:pt x="99554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995540" y="4551"/>
                  </a:lnTo>
                  <a:lnTo>
                    <a:pt x="99554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9135" y="9793904"/>
              <a:ext cx="995680" cy="5080"/>
            </a:xfrm>
            <a:custGeom>
              <a:avLst/>
              <a:gdLst/>
              <a:ahLst/>
              <a:cxnLst/>
              <a:rect l="l" t="t" r="r" b="b"/>
              <a:pathLst>
                <a:path w="995679" h="5079">
                  <a:moveTo>
                    <a:pt x="0" y="4551"/>
                  </a:moveTo>
                  <a:lnTo>
                    <a:pt x="995540" y="4551"/>
                  </a:lnTo>
                  <a:lnTo>
                    <a:pt x="995540" y="0"/>
                  </a:lnTo>
                  <a:lnTo>
                    <a:pt x="0" y="0"/>
                  </a:lnTo>
                  <a:lnTo>
                    <a:pt x="0" y="4551"/>
                  </a:lnTo>
                  <a:close/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36330" y="9636621"/>
            <a:ext cx="361315" cy="14604"/>
            <a:chOff x="2136330" y="9636621"/>
            <a:chExt cx="361315" cy="14604"/>
          </a:xfrm>
        </p:grpSpPr>
        <p:sp>
          <p:nvSpPr>
            <p:cNvPr id="13" name="object 13"/>
            <p:cNvSpPr/>
            <p:nvPr/>
          </p:nvSpPr>
          <p:spPr>
            <a:xfrm>
              <a:off x="2141092" y="9641383"/>
              <a:ext cx="351790" cy="5080"/>
            </a:xfrm>
            <a:custGeom>
              <a:avLst/>
              <a:gdLst/>
              <a:ahLst/>
              <a:cxnLst/>
              <a:rect l="l" t="t" r="r" b="b"/>
              <a:pathLst>
                <a:path w="351789" h="5079">
                  <a:moveTo>
                    <a:pt x="351599" y="0"/>
                  </a:moveTo>
                  <a:lnTo>
                    <a:pt x="0" y="0"/>
                  </a:lnTo>
                  <a:lnTo>
                    <a:pt x="0" y="4481"/>
                  </a:lnTo>
                  <a:lnTo>
                    <a:pt x="351599" y="4481"/>
                  </a:lnTo>
                  <a:lnTo>
                    <a:pt x="351599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41092" y="9641383"/>
              <a:ext cx="351790" cy="5080"/>
            </a:xfrm>
            <a:custGeom>
              <a:avLst/>
              <a:gdLst/>
              <a:ahLst/>
              <a:cxnLst/>
              <a:rect l="l" t="t" r="r" b="b"/>
              <a:pathLst>
                <a:path w="351789" h="5079">
                  <a:moveTo>
                    <a:pt x="0" y="4481"/>
                  </a:moveTo>
                  <a:lnTo>
                    <a:pt x="351599" y="4481"/>
                  </a:lnTo>
                  <a:lnTo>
                    <a:pt x="351599" y="0"/>
                  </a:lnTo>
                  <a:lnTo>
                    <a:pt x="0" y="0"/>
                  </a:lnTo>
                  <a:lnTo>
                    <a:pt x="0" y="4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460936" y="9745161"/>
            <a:ext cx="846455" cy="14604"/>
            <a:chOff x="5460936" y="9745161"/>
            <a:chExt cx="846455" cy="14604"/>
          </a:xfrm>
        </p:grpSpPr>
        <p:sp>
          <p:nvSpPr>
            <p:cNvPr id="16" name="object 16"/>
            <p:cNvSpPr/>
            <p:nvPr/>
          </p:nvSpPr>
          <p:spPr>
            <a:xfrm>
              <a:off x="5465698" y="9749924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836523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836523" y="4551"/>
                  </a:lnTo>
                  <a:lnTo>
                    <a:pt x="83652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65698" y="9749924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0" y="4551"/>
                  </a:moveTo>
                  <a:lnTo>
                    <a:pt x="836523" y="4551"/>
                  </a:lnTo>
                  <a:lnTo>
                    <a:pt x="836523" y="0"/>
                  </a:lnTo>
                  <a:lnTo>
                    <a:pt x="0" y="0"/>
                  </a:lnTo>
                  <a:lnTo>
                    <a:pt x="0" y="45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341365" y="9762249"/>
            <a:ext cx="1270" cy="36830"/>
          </a:xfrm>
          <a:custGeom>
            <a:avLst/>
            <a:gdLst/>
            <a:ahLst/>
            <a:cxnLst/>
            <a:rect l="l" t="t" r="r" b="b"/>
            <a:pathLst>
              <a:path w="1270" h="36829">
                <a:moveTo>
                  <a:pt x="1270" y="0"/>
                </a:moveTo>
                <a:lnTo>
                  <a:pt x="0" y="36766"/>
                </a:lnTo>
                <a:lnTo>
                  <a:pt x="254" y="36766"/>
                </a:lnTo>
                <a:lnTo>
                  <a:pt x="127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29429" y="9321863"/>
            <a:ext cx="19050" cy="32384"/>
          </a:xfrm>
          <a:custGeom>
            <a:avLst/>
            <a:gdLst/>
            <a:ahLst/>
            <a:cxnLst/>
            <a:rect l="l" t="t" r="r" b="b"/>
            <a:pathLst>
              <a:path w="19050" h="32384">
                <a:moveTo>
                  <a:pt x="18542" y="0"/>
                </a:moveTo>
                <a:lnTo>
                  <a:pt x="0" y="31927"/>
                </a:lnTo>
                <a:lnTo>
                  <a:pt x="0" y="32207"/>
                </a:lnTo>
                <a:lnTo>
                  <a:pt x="1854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6731361" y="8858631"/>
            <a:ext cx="1557020" cy="1428750"/>
            <a:chOff x="16731361" y="8858631"/>
            <a:chExt cx="1557020" cy="1428750"/>
          </a:xfrm>
        </p:grpSpPr>
        <p:sp>
          <p:nvSpPr>
            <p:cNvPr id="21" name="object 21"/>
            <p:cNvSpPr/>
            <p:nvPr/>
          </p:nvSpPr>
          <p:spPr>
            <a:xfrm>
              <a:off x="16731361" y="8858631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4">
                  <a:moveTo>
                    <a:pt x="1162684" y="0"/>
                  </a:moveTo>
                  <a:lnTo>
                    <a:pt x="52450" y="0"/>
                  </a:lnTo>
                  <a:lnTo>
                    <a:pt x="32039" y="4123"/>
                  </a:lnTo>
                  <a:lnTo>
                    <a:pt x="15367" y="15367"/>
                  </a:lnTo>
                  <a:lnTo>
                    <a:pt x="4123" y="32039"/>
                  </a:lnTo>
                  <a:lnTo>
                    <a:pt x="0" y="52451"/>
                  </a:lnTo>
                  <a:lnTo>
                    <a:pt x="0" y="1173416"/>
                  </a:lnTo>
                  <a:lnTo>
                    <a:pt x="4123" y="1193814"/>
                  </a:lnTo>
                  <a:lnTo>
                    <a:pt x="15366" y="1210470"/>
                  </a:lnTo>
                  <a:lnTo>
                    <a:pt x="32039" y="1221699"/>
                  </a:lnTo>
                  <a:lnTo>
                    <a:pt x="52450" y="1225816"/>
                  </a:lnTo>
                  <a:lnTo>
                    <a:pt x="1162684" y="1225816"/>
                  </a:lnTo>
                  <a:lnTo>
                    <a:pt x="1183022" y="1221699"/>
                  </a:lnTo>
                  <a:lnTo>
                    <a:pt x="1199657" y="1210470"/>
                  </a:lnTo>
                  <a:lnTo>
                    <a:pt x="1210887" y="1193814"/>
                  </a:lnTo>
                  <a:lnTo>
                    <a:pt x="1215008" y="1173416"/>
                  </a:lnTo>
                  <a:lnTo>
                    <a:pt x="1215008" y="52451"/>
                  </a:lnTo>
                  <a:lnTo>
                    <a:pt x="1210887" y="32039"/>
                  </a:lnTo>
                  <a:lnTo>
                    <a:pt x="1199657" y="15367"/>
                  </a:lnTo>
                  <a:lnTo>
                    <a:pt x="1183022" y="4123"/>
                  </a:lnTo>
                  <a:lnTo>
                    <a:pt x="1162684" y="0"/>
                  </a:lnTo>
                  <a:close/>
                </a:path>
              </a:pathLst>
            </a:custGeom>
            <a:solidFill>
              <a:srgbClr val="E4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072991" y="9092908"/>
              <a:ext cx="1215390" cy="1194435"/>
            </a:xfrm>
            <a:custGeom>
              <a:avLst/>
              <a:gdLst/>
              <a:ahLst/>
              <a:cxnLst/>
              <a:rect l="l" t="t" r="r" b="b"/>
              <a:pathLst>
                <a:path w="1215390" h="1194434">
                  <a:moveTo>
                    <a:pt x="1162557" y="0"/>
                  </a:moveTo>
                  <a:lnTo>
                    <a:pt x="52451" y="0"/>
                  </a:lnTo>
                  <a:lnTo>
                    <a:pt x="32039" y="4119"/>
                  </a:lnTo>
                  <a:lnTo>
                    <a:pt x="15367" y="15352"/>
                  </a:lnTo>
                  <a:lnTo>
                    <a:pt x="4123" y="32012"/>
                  </a:lnTo>
                  <a:lnTo>
                    <a:pt x="0" y="52412"/>
                  </a:lnTo>
                  <a:lnTo>
                    <a:pt x="0" y="1173401"/>
                  </a:lnTo>
                  <a:lnTo>
                    <a:pt x="4123" y="1193799"/>
                  </a:lnTo>
                  <a:lnTo>
                    <a:pt x="4321" y="1194092"/>
                  </a:lnTo>
                  <a:lnTo>
                    <a:pt x="1210687" y="1194092"/>
                  </a:lnTo>
                  <a:lnTo>
                    <a:pt x="1210885" y="1193799"/>
                  </a:lnTo>
                  <a:lnTo>
                    <a:pt x="1215009" y="1173401"/>
                  </a:lnTo>
                  <a:lnTo>
                    <a:pt x="1215009" y="52412"/>
                  </a:lnTo>
                  <a:lnTo>
                    <a:pt x="1210885" y="32012"/>
                  </a:lnTo>
                  <a:lnTo>
                    <a:pt x="1199642" y="15352"/>
                  </a:lnTo>
                  <a:lnTo>
                    <a:pt x="1182969" y="4119"/>
                  </a:lnTo>
                  <a:lnTo>
                    <a:pt x="1162557" y="0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0" y="2686939"/>
            <a:ext cx="9201785" cy="7130397"/>
            <a:chOff x="0" y="2686939"/>
            <a:chExt cx="9201785" cy="7130397"/>
          </a:xfrm>
        </p:grpSpPr>
        <p:sp>
          <p:nvSpPr>
            <p:cNvPr id="30" name="object 30"/>
            <p:cNvSpPr/>
            <p:nvPr/>
          </p:nvSpPr>
          <p:spPr>
            <a:xfrm>
              <a:off x="972692" y="2869565"/>
              <a:ext cx="4280535" cy="6043930"/>
            </a:xfrm>
            <a:custGeom>
              <a:avLst/>
              <a:gdLst/>
              <a:ahLst/>
              <a:cxnLst/>
              <a:rect l="l" t="t" r="r" b="b"/>
              <a:pathLst>
                <a:path w="4280535" h="6043930">
                  <a:moveTo>
                    <a:pt x="4095877" y="0"/>
                  </a:moveTo>
                  <a:lnTo>
                    <a:pt x="184607" y="0"/>
                  </a:lnTo>
                  <a:lnTo>
                    <a:pt x="135531" y="6596"/>
                  </a:lnTo>
                  <a:lnTo>
                    <a:pt x="91432" y="25211"/>
                  </a:lnTo>
                  <a:lnTo>
                    <a:pt x="54070" y="54086"/>
                  </a:lnTo>
                  <a:lnTo>
                    <a:pt x="25204" y="91458"/>
                  </a:lnTo>
                  <a:lnTo>
                    <a:pt x="6594" y="135569"/>
                  </a:lnTo>
                  <a:lnTo>
                    <a:pt x="0" y="184657"/>
                  </a:lnTo>
                  <a:lnTo>
                    <a:pt x="0" y="5859271"/>
                  </a:lnTo>
                  <a:lnTo>
                    <a:pt x="6594" y="5908351"/>
                  </a:lnTo>
                  <a:lnTo>
                    <a:pt x="25204" y="5952438"/>
                  </a:lnTo>
                  <a:lnTo>
                    <a:pt x="54070" y="5989780"/>
                  </a:lnTo>
                  <a:lnTo>
                    <a:pt x="91432" y="6018624"/>
                  </a:lnTo>
                  <a:lnTo>
                    <a:pt x="135531" y="6037216"/>
                  </a:lnTo>
                  <a:lnTo>
                    <a:pt x="184607" y="6043803"/>
                  </a:lnTo>
                  <a:lnTo>
                    <a:pt x="4095877" y="6043803"/>
                  </a:lnTo>
                  <a:lnTo>
                    <a:pt x="4144911" y="6037216"/>
                  </a:lnTo>
                  <a:lnTo>
                    <a:pt x="4188986" y="6018624"/>
                  </a:lnTo>
                  <a:lnTo>
                    <a:pt x="4226337" y="5989780"/>
                  </a:lnTo>
                  <a:lnTo>
                    <a:pt x="4255200" y="5952438"/>
                  </a:lnTo>
                  <a:lnTo>
                    <a:pt x="4273812" y="5908351"/>
                  </a:lnTo>
                  <a:lnTo>
                    <a:pt x="4280408" y="5859271"/>
                  </a:lnTo>
                  <a:lnTo>
                    <a:pt x="4280408" y="184657"/>
                  </a:lnTo>
                  <a:lnTo>
                    <a:pt x="4273812" y="135569"/>
                  </a:lnTo>
                  <a:lnTo>
                    <a:pt x="4255200" y="91458"/>
                  </a:lnTo>
                  <a:lnTo>
                    <a:pt x="4226337" y="54086"/>
                  </a:lnTo>
                  <a:lnTo>
                    <a:pt x="4188986" y="25211"/>
                  </a:lnTo>
                  <a:lnTo>
                    <a:pt x="4144911" y="6596"/>
                  </a:lnTo>
                  <a:lnTo>
                    <a:pt x="409587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23150" y="2686939"/>
              <a:ext cx="4164329" cy="5969000"/>
            </a:xfrm>
            <a:custGeom>
              <a:avLst/>
              <a:gdLst/>
              <a:ahLst/>
              <a:cxnLst/>
              <a:rect l="l" t="t" r="r" b="b"/>
              <a:pathLst>
                <a:path w="4164329" h="5969000">
                  <a:moveTo>
                    <a:pt x="4047807" y="0"/>
                  </a:moveTo>
                  <a:lnTo>
                    <a:pt x="116293" y="0"/>
                  </a:lnTo>
                  <a:lnTo>
                    <a:pt x="71157" y="9491"/>
                  </a:lnTo>
                  <a:lnTo>
                    <a:pt x="34177" y="35353"/>
                  </a:lnTo>
                  <a:lnTo>
                    <a:pt x="9182" y="73669"/>
                  </a:lnTo>
                  <a:lnTo>
                    <a:pt x="0" y="120522"/>
                  </a:lnTo>
                  <a:lnTo>
                    <a:pt x="0" y="5848222"/>
                  </a:lnTo>
                  <a:lnTo>
                    <a:pt x="9182" y="5895022"/>
                  </a:lnTo>
                  <a:lnTo>
                    <a:pt x="34177" y="5933344"/>
                  </a:lnTo>
                  <a:lnTo>
                    <a:pt x="71157" y="5959236"/>
                  </a:lnTo>
                  <a:lnTo>
                    <a:pt x="116293" y="5968745"/>
                  </a:lnTo>
                  <a:lnTo>
                    <a:pt x="4047807" y="5968745"/>
                  </a:lnTo>
                  <a:lnTo>
                    <a:pt x="4073815" y="5963284"/>
                  </a:lnTo>
                  <a:lnTo>
                    <a:pt x="116293" y="5963284"/>
                  </a:lnTo>
                  <a:lnTo>
                    <a:pt x="73086" y="5954236"/>
                  </a:lnTo>
                  <a:lnTo>
                    <a:pt x="37712" y="5929566"/>
                  </a:lnTo>
                  <a:lnTo>
                    <a:pt x="13816" y="5892990"/>
                  </a:lnTo>
                  <a:lnTo>
                    <a:pt x="5041" y="5848222"/>
                  </a:lnTo>
                  <a:lnTo>
                    <a:pt x="5041" y="120522"/>
                  </a:lnTo>
                  <a:lnTo>
                    <a:pt x="13816" y="75715"/>
                  </a:lnTo>
                  <a:lnTo>
                    <a:pt x="37712" y="39052"/>
                  </a:lnTo>
                  <a:lnTo>
                    <a:pt x="73086" y="14295"/>
                  </a:lnTo>
                  <a:lnTo>
                    <a:pt x="116293" y="5206"/>
                  </a:lnTo>
                  <a:lnTo>
                    <a:pt x="4072652" y="5206"/>
                  </a:lnTo>
                  <a:lnTo>
                    <a:pt x="4047807" y="0"/>
                  </a:lnTo>
                  <a:close/>
                </a:path>
                <a:path w="4164329" h="5969000">
                  <a:moveTo>
                    <a:pt x="4072652" y="5206"/>
                  </a:moveTo>
                  <a:lnTo>
                    <a:pt x="4047807" y="5206"/>
                  </a:lnTo>
                  <a:lnTo>
                    <a:pt x="4091122" y="14295"/>
                  </a:lnTo>
                  <a:lnTo>
                    <a:pt x="4126484" y="39052"/>
                  </a:lnTo>
                  <a:lnTo>
                    <a:pt x="4150320" y="75715"/>
                  </a:lnTo>
                  <a:lnTo>
                    <a:pt x="4159059" y="120522"/>
                  </a:lnTo>
                  <a:lnTo>
                    <a:pt x="4159059" y="5848222"/>
                  </a:lnTo>
                  <a:lnTo>
                    <a:pt x="4150320" y="5892990"/>
                  </a:lnTo>
                  <a:lnTo>
                    <a:pt x="4126484" y="5929566"/>
                  </a:lnTo>
                  <a:lnTo>
                    <a:pt x="4091122" y="5954236"/>
                  </a:lnTo>
                  <a:lnTo>
                    <a:pt x="4047807" y="5963284"/>
                  </a:lnTo>
                  <a:lnTo>
                    <a:pt x="4073815" y="5963284"/>
                  </a:lnTo>
                  <a:lnTo>
                    <a:pt x="4093094" y="5959236"/>
                  </a:lnTo>
                  <a:lnTo>
                    <a:pt x="4130071" y="5933344"/>
                  </a:lnTo>
                  <a:lnTo>
                    <a:pt x="4154999" y="5895022"/>
                  </a:lnTo>
                  <a:lnTo>
                    <a:pt x="4164139" y="5848222"/>
                  </a:lnTo>
                  <a:lnTo>
                    <a:pt x="4164139" y="120522"/>
                  </a:lnTo>
                  <a:lnTo>
                    <a:pt x="4154999" y="73669"/>
                  </a:lnTo>
                  <a:lnTo>
                    <a:pt x="4130071" y="35353"/>
                  </a:lnTo>
                  <a:lnTo>
                    <a:pt x="4093094" y="9491"/>
                  </a:lnTo>
                  <a:lnTo>
                    <a:pt x="4072652" y="5206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3150" y="2686939"/>
              <a:ext cx="4164329" cy="5969000"/>
            </a:xfrm>
            <a:custGeom>
              <a:avLst/>
              <a:gdLst/>
              <a:ahLst/>
              <a:cxnLst/>
              <a:rect l="l" t="t" r="r" b="b"/>
              <a:pathLst>
                <a:path w="4164329" h="5969000">
                  <a:moveTo>
                    <a:pt x="4047807" y="5206"/>
                  </a:moveTo>
                  <a:lnTo>
                    <a:pt x="4091122" y="14295"/>
                  </a:lnTo>
                  <a:lnTo>
                    <a:pt x="4126484" y="39052"/>
                  </a:lnTo>
                  <a:lnTo>
                    <a:pt x="4150320" y="75715"/>
                  </a:lnTo>
                  <a:lnTo>
                    <a:pt x="4159059" y="120522"/>
                  </a:lnTo>
                  <a:lnTo>
                    <a:pt x="4159059" y="5848222"/>
                  </a:lnTo>
                  <a:lnTo>
                    <a:pt x="4150320" y="5892990"/>
                  </a:lnTo>
                  <a:lnTo>
                    <a:pt x="4126484" y="5929566"/>
                  </a:lnTo>
                  <a:lnTo>
                    <a:pt x="4091122" y="5954236"/>
                  </a:lnTo>
                  <a:lnTo>
                    <a:pt x="4047807" y="5963284"/>
                  </a:lnTo>
                  <a:lnTo>
                    <a:pt x="116293" y="5963284"/>
                  </a:lnTo>
                  <a:lnTo>
                    <a:pt x="73086" y="5954236"/>
                  </a:lnTo>
                  <a:lnTo>
                    <a:pt x="37712" y="5929566"/>
                  </a:lnTo>
                  <a:lnTo>
                    <a:pt x="13816" y="5892990"/>
                  </a:lnTo>
                  <a:lnTo>
                    <a:pt x="5041" y="5848222"/>
                  </a:lnTo>
                  <a:lnTo>
                    <a:pt x="5041" y="120522"/>
                  </a:lnTo>
                  <a:lnTo>
                    <a:pt x="13816" y="75715"/>
                  </a:lnTo>
                  <a:lnTo>
                    <a:pt x="37712" y="39052"/>
                  </a:lnTo>
                  <a:lnTo>
                    <a:pt x="73086" y="14295"/>
                  </a:lnTo>
                  <a:lnTo>
                    <a:pt x="116293" y="5206"/>
                  </a:lnTo>
                  <a:lnTo>
                    <a:pt x="4047807" y="5206"/>
                  </a:lnTo>
                  <a:close/>
                </a:path>
                <a:path w="4164329" h="5969000">
                  <a:moveTo>
                    <a:pt x="116293" y="0"/>
                  </a:moveTo>
                  <a:lnTo>
                    <a:pt x="71157" y="9491"/>
                  </a:lnTo>
                  <a:lnTo>
                    <a:pt x="34177" y="35353"/>
                  </a:lnTo>
                  <a:lnTo>
                    <a:pt x="9182" y="73669"/>
                  </a:lnTo>
                  <a:lnTo>
                    <a:pt x="0" y="120522"/>
                  </a:lnTo>
                  <a:lnTo>
                    <a:pt x="0" y="5848222"/>
                  </a:lnTo>
                  <a:lnTo>
                    <a:pt x="9182" y="5895022"/>
                  </a:lnTo>
                  <a:lnTo>
                    <a:pt x="34177" y="5933344"/>
                  </a:lnTo>
                  <a:lnTo>
                    <a:pt x="71157" y="5959236"/>
                  </a:lnTo>
                  <a:lnTo>
                    <a:pt x="116293" y="5968745"/>
                  </a:lnTo>
                  <a:lnTo>
                    <a:pt x="4047807" y="5968745"/>
                  </a:lnTo>
                  <a:lnTo>
                    <a:pt x="4093094" y="5959236"/>
                  </a:lnTo>
                  <a:lnTo>
                    <a:pt x="4130071" y="5933344"/>
                  </a:lnTo>
                  <a:lnTo>
                    <a:pt x="4154999" y="5895022"/>
                  </a:lnTo>
                  <a:lnTo>
                    <a:pt x="4164139" y="5848222"/>
                  </a:lnTo>
                  <a:lnTo>
                    <a:pt x="4164139" y="120522"/>
                  </a:lnTo>
                  <a:lnTo>
                    <a:pt x="4154999" y="73669"/>
                  </a:lnTo>
                  <a:lnTo>
                    <a:pt x="4130071" y="35353"/>
                  </a:lnTo>
                  <a:lnTo>
                    <a:pt x="4093094" y="9491"/>
                  </a:lnTo>
                  <a:lnTo>
                    <a:pt x="4047807" y="0"/>
                  </a:lnTo>
                  <a:lnTo>
                    <a:pt x="116293" y="0"/>
                  </a:lnTo>
                  <a:close/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9515970"/>
              <a:ext cx="9201785" cy="5080"/>
            </a:xfrm>
            <a:custGeom>
              <a:avLst/>
              <a:gdLst/>
              <a:ahLst/>
              <a:cxnLst/>
              <a:rect l="l" t="t" r="r" b="b"/>
              <a:pathLst>
                <a:path w="9201785" h="5079">
                  <a:moveTo>
                    <a:pt x="9201404" y="0"/>
                  </a:moveTo>
                  <a:lnTo>
                    <a:pt x="0" y="0"/>
                  </a:lnTo>
                  <a:lnTo>
                    <a:pt x="0" y="4762"/>
                  </a:lnTo>
                  <a:lnTo>
                    <a:pt x="9201404" y="4762"/>
                  </a:lnTo>
                  <a:lnTo>
                    <a:pt x="9201404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9515970"/>
              <a:ext cx="9201785" cy="5080"/>
            </a:xfrm>
            <a:custGeom>
              <a:avLst/>
              <a:gdLst/>
              <a:ahLst/>
              <a:cxnLst/>
              <a:rect l="l" t="t" r="r" b="b"/>
              <a:pathLst>
                <a:path w="9201785" h="5079">
                  <a:moveTo>
                    <a:pt x="0" y="4762"/>
                  </a:moveTo>
                  <a:lnTo>
                    <a:pt x="9201404" y="4762"/>
                  </a:lnTo>
                  <a:lnTo>
                    <a:pt x="9201404" y="0"/>
                  </a:lnTo>
                  <a:lnTo>
                    <a:pt x="0" y="0"/>
                  </a:lnTo>
                  <a:lnTo>
                    <a:pt x="0" y="47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11553" y="9812256"/>
              <a:ext cx="611505" cy="5080"/>
            </a:xfrm>
            <a:custGeom>
              <a:avLst/>
              <a:gdLst/>
              <a:ahLst/>
              <a:cxnLst/>
              <a:rect l="l" t="t" r="r" b="b"/>
              <a:pathLst>
                <a:path w="611505" h="5079">
                  <a:moveTo>
                    <a:pt x="611035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611035" y="4551"/>
                  </a:lnTo>
                  <a:lnTo>
                    <a:pt x="611035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11553" y="9812256"/>
              <a:ext cx="611505" cy="5080"/>
            </a:xfrm>
            <a:custGeom>
              <a:avLst/>
              <a:gdLst/>
              <a:ahLst/>
              <a:cxnLst/>
              <a:rect l="l" t="t" r="r" b="b"/>
              <a:pathLst>
                <a:path w="611505" h="5079">
                  <a:moveTo>
                    <a:pt x="0" y="4551"/>
                  </a:moveTo>
                  <a:lnTo>
                    <a:pt x="611035" y="4551"/>
                  </a:lnTo>
                  <a:lnTo>
                    <a:pt x="611035" y="0"/>
                  </a:lnTo>
                  <a:lnTo>
                    <a:pt x="0" y="0"/>
                  </a:lnTo>
                  <a:lnTo>
                    <a:pt x="0" y="45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6849" y="3996309"/>
              <a:ext cx="2012539" cy="524724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010023" y="5718302"/>
              <a:ext cx="535940" cy="3169920"/>
            </a:xfrm>
            <a:custGeom>
              <a:avLst/>
              <a:gdLst/>
              <a:ahLst/>
              <a:cxnLst/>
              <a:rect l="l" t="t" r="r" b="b"/>
              <a:pathLst>
                <a:path w="535939" h="3169920">
                  <a:moveTo>
                    <a:pt x="445388" y="0"/>
                  </a:moveTo>
                  <a:lnTo>
                    <a:pt x="0" y="0"/>
                  </a:lnTo>
                  <a:lnTo>
                    <a:pt x="22264" y="181306"/>
                  </a:lnTo>
                  <a:lnTo>
                    <a:pt x="72961" y="618347"/>
                  </a:lnTo>
                  <a:lnTo>
                    <a:pt x="127944" y="1150804"/>
                  </a:lnTo>
                  <a:lnTo>
                    <a:pt x="163067" y="1618361"/>
                  </a:lnTo>
                  <a:lnTo>
                    <a:pt x="178562" y="2057564"/>
                  </a:lnTo>
                  <a:lnTo>
                    <a:pt x="192341" y="2569003"/>
                  </a:lnTo>
                  <a:lnTo>
                    <a:pt x="202215" y="2992979"/>
                  </a:lnTo>
                  <a:lnTo>
                    <a:pt x="205993" y="3169793"/>
                  </a:lnTo>
                  <a:lnTo>
                    <a:pt x="408813" y="3169793"/>
                  </a:lnTo>
                  <a:lnTo>
                    <a:pt x="427597" y="2988534"/>
                  </a:lnTo>
                  <a:lnTo>
                    <a:pt x="469455" y="2554112"/>
                  </a:lnTo>
                  <a:lnTo>
                    <a:pt x="512647" y="2030561"/>
                  </a:lnTo>
                  <a:lnTo>
                    <a:pt x="535431" y="1581912"/>
                  </a:lnTo>
                  <a:lnTo>
                    <a:pt x="524309" y="1142071"/>
                  </a:lnTo>
                  <a:lnTo>
                    <a:pt x="493029" y="619696"/>
                  </a:lnTo>
                  <a:lnTo>
                    <a:pt x="460440" y="182951"/>
                  </a:lnTo>
                  <a:lnTo>
                    <a:pt x="445388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808601" y="5677915"/>
              <a:ext cx="666115" cy="3213735"/>
            </a:xfrm>
            <a:custGeom>
              <a:avLst/>
              <a:gdLst/>
              <a:ahLst/>
              <a:cxnLst/>
              <a:rect l="l" t="t" r="r" b="b"/>
              <a:pathLst>
                <a:path w="666114" h="3213734">
                  <a:moveTo>
                    <a:pt x="662940" y="3109849"/>
                  </a:moveTo>
                  <a:lnTo>
                    <a:pt x="369316" y="3117088"/>
                  </a:lnTo>
                  <a:lnTo>
                    <a:pt x="374015" y="3213608"/>
                  </a:lnTo>
                  <a:lnTo>
                    <a:pt x="640334" y="3213608"/>
                  </a:lnTo>
                  <a:lnTo>
                    <a:pt x="662940" y="3109849"/>
                  </a:lnTo>
                  <a:close/>
                </a:path>
                <a:path w="666114" h="3213734">
                  <a:moveTo>
                    <a:pt x="666115" y="3048"/>
                  </a:moveTo>
                  <a:lnTo>
                    <a:pt x="661289" y="0"/>
                  </a:lnTo>
                  <a:lnTo>
                    <a:pt x="38989" y="0"/>
                  </a:lnTo>
                  <a:lnTo>
                    <a:pt x="34417" y="0"/>
                  </a:lnTo>
                  <a:lnTo>
                    <a:pt x="30480" y="2032"/>
                  </a:lnTo>
                  <a:lnTo>
                    <a:pt x="0" y="63246"/>
                  </a:lnTo>
                  <a:lnTo>
                    <a:pt x="5080" y="67818"/>
                  </a:lnTo>
                  <a:lnTo>
                    <a:pt x="655574" y="67818"/>
                  </a:lnTo>
                  <a:lnTo>
                    <a:pt x="660146" y="64897"/>
                  </a:lnTo>
                  <a:lnTo>
                    <a:pt x="666115" y="304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898644" y="5673216"/>
              <a:ext cx="436245" cy="78740"/>
            </a:xfrm>
            <a:custGeom>
              <a:avLst/>
              <a:gdLst/>
              <a:ahLst/>
              <a:cxnLst/>
              <a:rect l="l" t="t" r="r" b="b"/>
              <a:pathLst>
                <a:path w="436245" h="78739">
                  <a:moveTo>
                    <a:pt x="36068" y="1651"/>
                  </a:moveTo>
                  <a:lnTo>
                    <a:pt x="33909" y="0"/>
                  </a:lnTo>
                  <a:lnTo>
                    <a:pt x="13843" y="0"/>
                  </a:lnTo>
                  <a:lnTo>
                    <a:pt x="10795" y="0"/>
                  </a:lnTo>
                  <a:lnTo>
                    <a:pt x="7874" y="1651"/>
                  </a:lnTo>
                  <a:lnTo>
                    <a:pt x="0" y="76708"/>
                  </a:lnTo>
                  <a:lnTo>
                    <a:pt x="2540" y="78359"/>
                  </a:lnTo>
                  <a:lnTo>
                    <a:pt x="25654" y="78359"/>
                  </a:lnTo>
                  <a:lnTo>
                    <a:pt x="28448" y="76708"/>
                  </a:lnTo>
                  <a:lnTo>
                    <a:pt x="36068" y="3683"/>
                  </a:lnTo>
                  <a:lnTo>
                    <a:pt x="36068" y="1651"/>
                  </a:lnTo>
                  <a:close/>
                </a:path>
                <a:path w="436245" h="78739">
                  <a:moveTo>
                    <a:pt x="436118" y="1651"/>
                  </a:moveTo>
                  <a:lnTo>
                    <a:pt x="433451" y="0"/>
                  </a:lnTo>
                  <a:lnTo>
                    <a:pt x="413893" y="0"/>
                  </a:lnTo>
                  <a:lnTo>
                    <a:pt x="410718" y="0"/>
                  </a:lnTo>
                  <a:lnTo>
                    <a:pt x="407670" y="1651"/>
                  </a:lnTo>
                  <a:lnTo>
                    <a:pt x="407670" y="3683"/>
                  </a:lnTo>
                  <a:lnTo>
                    <a:pt x="400050" y="76708"/>
                  </a:lnTo>
                  <a:lnTo>
                    <a:pt x="402463" y="78359"/>
                  </a:lnTo>
                  <a:lnTo>
                    <a:pt x="425704" y="78359"/>
                  </a:lnTo>
                  <a:lnTo>
                    <a:pt x="428498" y="76708"/>
                  </a:lnTo>
                  <a:lnTo>
                    <a:pt x="436118" y="3683"/>
                  </a:lnTo>
                  <a:lnTo>
                    <a:pt x="436118" y="1651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42682" y="6269482"/>
              <a:ext cx="4257040" cy="894715"/>
            </a:xfrm>
            <a:custGeom>
              <a:avLst/>
              <a:gdLst/>
              <a:ahLst/>
              <a:cxnLst/>
              <a:rect l="l" t="t" r="r" b="b"/>
              <a:pathLst>
                <a:path w="4257040" h="894715">
                  <a:moveTo>
                    <a:pt x="4180878" y="36448"/>
                  </a:moveTo>
                  <a:lnTo>
                    <a:pt x="4180878" y="45719"/>
                  </a:lnTo>
                  <a:lnTo>
                    <a:pt x="4200078" y="57483"/>
                  </a:lnTo>
                  <a:lnTo>
                    <a:pt x="4218946" y="70865"/>
                  </a:lnTo>
                  <a:lnTo>
                    <a:pt x="4237385" y="85867"/>
                  </a:lnTo>
                  <a:lnTo>
                    <a:pt x="4255300" y="102488"/>
                  </a:lnTo>
                  <a:lnTo>
                    <a:pt x="4255935" y="102996"/>
                  </a:lnTo>
                  <a:lnTo>
                    <a:pt x="4256443" y="103250"/>
                  </a:lnTo>
                  <a:lnTo>
                    <a:pt x="4256951" y="103250"/>
                  </a:lnTo>
                  <a:lnTo>
                    <a:pt x="4256951" y="93344"/>
                  </a:lnTo>
                  <a:lnTo>
                    <a:pt x="4238599" y="76596"/>
                  </a:lnTo>
                  <a:lnTo>
                    <a:pt x="4219771" y="61563"/>
                  </a:lnTo>
                  <a:lnTo>
                    <a:pt x="4200515" y="48196"/>
                  </a:lnTo>
                  <a:lnTo>
                    <a:pt x="4180878" y="36448"/>
                  </a:lnTo>
                  <a:close/>
                </a:path>
                <a:path w="4257040" h="894715">
                  <a:moveTo>
                    <a:pt x="888" y="313308"/>
                  </a:moveTo>
                  <a:lnTo>
                    <a:pt x="0" y="313308"/>
                  </a:lnTo>
                  <a:lnTo>
                    <a:pt x="0" y="325246"/>
                  </a:lnTo>
                  <a:lnTo>
                    <a:pt x="17752" y="361338"/>
                  </a:lnTo>
                  <a:lnTo>
                    <a:pt x="36347" y="396430"/>
                  </a:lnTo>
                  <a:lnTo>
                    <a:pt x="55771" y="430474"/>
                  </a:lnTo>
                  <a:lnTo>
                    <a:pt x="76009" y="463422"/>
                  </a:lnTo>
                  <a:lnTo>
                    <a:pt x="76009" y="451103"/>
                  </a:lnTo>
                  <a:lnTo>
                    <a:pt x="56325" y="418490"/>
                  </a:lnTo>
                  <a:lnTo>
                    <a:pt x="37495" y="384984"/>
                  </a:lnTo>
                  <a:lnTo>
                    <a:pt x="19500" y="350502"/>
                  </a:lnTo>
                  <a:lnTo>
                    <a:pt x="2324" y="314959"/>
                  </a:lnTo>
                  <a:lnTo>
                    <a:pt x="1778" y="313943"/>
                  </a:lnTo>
                  <a:lnTo>
                    <a:pt x="888" y="313308"/>
                  </a:lnTo>
                  <a:close/>
                </a:path>
                <a:path w="4257040" h="894715">
                  <a:moveTo>
                    <a:pt x="2500950" y="276173"/>
                  </a:moveTo>
                  <a:lnTo>
                    <a:pt x="2402747" y="276173"/>
                  </a:lnTo>
                  <a:lnTo>
                    <a:pt x="2413387" y="276415"/>
                  </a:lnTo>
                  <a:lnTo>
                    <a:pt x="2423979" y="276848"/>
                  </a:lnTo>
                  <a:lnTo>
                    <a:pt x="2484986" y="282458"/>
                  </a:lnTo>
                  <a:lnTo>
                    <a:pt x="2535438" y="290818"/>
                  </a:lnTo>
                  <a:lnTo>
                    <a:pt x="2585801" y="302065"/>
                  </a:lnTo>
                  <a:lnTo>
                    <a:pt x="2636018" y="315690"/>
                  </a:lnTo>
                  <a:lnTo>
                    <a:pt x="2686033" y="331184"/>
                  </a:lnTo>
                  <a:lnTo>
                    <a:pt x="2735788" y="348039"/>
                  </a:lnTo>
                  <a:lnTo>
                    <a:pt x="2932372" y="419274"/>
                  </a:lnTo>
                  <a:lnTo>
                    <a:pt x="2981922" y="436104"/>
                  </a:lnTo>
                  <a:lnTo>
                    <a:pt x="3031401" y="451612"/>
                  </a:lnTo>
                  <a:lnTo>
                    <a:pt x="3083509" y="465602"/>
                  </a:lnTo>
                  <a:lnTo>
                    <a:pt x="3133929" y="476483"/>
                  </a:lnTo>
                  <a:lnTo>
                    <a:pt x="3182679" y="484256"/>
                  </a:lnTo>
                  <a:lnTo>
                    <a:pt x="3229777" y="488919"/>
                  </a:lnTo>
                  <a:lnTo>
                    <a:pt x="3275241" y="490473"/>
                  </a:lnTo>
                  <a:lnTo>
                    <a:pt x="3325342" y="488424"/>
                  </a:lnTo>
                  <a:lnTo>
                    <a:pt x="3373372" y="482272"/>
                  </a:lnTo>
                  <a:lnTo>
                    <a:pt x="3376458" y="481583"/>
                  </a:lnTo>
                  <a:lnTo>
                    <a:pt x="3275241" y="481583"/>
                  </a:lnTo>
                  <a:lnTo>
                    <a:pt x="3230004" y="480042"/>
                  </a:lnTo>
                  <a:lnTo>
                    <a:pt x="3183128" y="475410"/>
                  </a:lnTo>
                  <a:lnTo>
                    <a:pt x="3134588" y="467675"/>
                  </a:lnTo>
                  <a:lnTo>
                    <a:pt x="3084359" y="456826"/>
                  </a:lnTo>
                  <a:lnTo>
                    <a:pt x="3032417" y="442848"/>
                  </a:lnTo>
                  <a:lnTo>
                    <a:pt x="2983035" y="427414"/>
                  </a:lnTo>
                  <a:lnTo>
                    <a:pt x="2933595" y="410622"/>
                  </a:lnTo>
                  <a:lnTo>
                    <a:pt x="2736973" y="339328"/>
                  </a:lnTo>
                  <a:lnTo>
                    <a:pt x="2687072" y="322446"/>
                  </a:lnTo>
                  <a:lnTo>
                    <a:pt x="2636923" y="306927"/>
                  </a:lnTo>
                  <a:lnTo>
                    <a:pt x="2586742" y="293322"/>
                  </a:lnTo>
                  <a:lnTo>
                    <a:pt x="2536087" y="282003"/>
                  </a:lnTo>
                  <a:lnTo>
                    <a:pt x="2500950" y="276173"/>
                  </a:lnTo>
                  <a:close/>
                </a:path>
                <a:path w="4257040" h="894715">
                  <a:moveTo>
                    <a:pt x="4046639" y="0"/>
                  </a:moveTo>
                  <a:lnTo>
                    <a:pt x="4008362" y="2954"/>
                  </a:lnTo>
                  <a:lnTo>
                    <a:pt x="3970396" y="11888"/>
                  </a:lnTo>
                  <a:lnTo>
                    <a:pt x="3933571" y="26628"/>
                  </a:lnTo>
                  <a:lnTo>
                    <a:pt x="3897795" y="47370"/>
                  </a:lnTo>
                  <a:lnTo>
                    <a:pt x="3862316" y="74955"/>
                  </a:lnTo>
                  <a:lnTo>
                    <a:pt x="3828392" y="107172"/>
                  </a:lnTo>
                  <a:lnTo>
                    <a:pt x="3795748" y="142742"/>
                  </a:lnTo>
                  <a:lnTo>
                    <a:pt x="3764109" y="180385"/>
                  </a:lnTo>
                  <a:lnTo>
                    <a:pt x="3705225" y="253696"/>
                  </a:lnTo>
                  <a:lnTo>
                    <a:pt x="3676640" y="288083"/>
                  </a:lnTo>
                  <a:lnTo>
                    <a:pt x="3647317" y="320923"/>
                  </a:lnTo>
                  <a:lnTo>
                    <a:pt x="3617125" y="351154"/>
                  </a:lnTo>
                  <a:lnTo>
                    <a:pt x="3581114" y="381772"/>
                  </a:lnTo>
                  <a:lnTo>
                    <a:pt x="3543256" y="408289"/>
                  </a:lnTo>
                  <a:lnTo>
                    <a:pt x="3503514" y="430709"/>
                  </a:lnTo>
                  <a:lnTo>
                    <a:pt x="3461851" y="449040"/>
                  </a:lnTo>
                  <a:lnTo>
                    <a:pt x="3418229" y="463287"/>
                  </a:lnTo>
                  <a:lnTo>
                    <a:pt x="3372612" y="473455"/>
                  </a:lnTo>
                  <a:lnTo>
                    <a:pt x="3324961" y="479552"/>
                  </a:lnTo>
                  <a:lnTo>
                    <a:pt x="3275241" y="481583"/>
                  </a:lnTo>
                  <a:lnTo>
                    <a:pt x="3376458" y="481583"/>
                  </a:lnTo>
                  <a:lnTo>
                    <a:pt x="3419366" y="472009"/>
                  </a:lnTo>
                  <a:lnTo>
                    <a:pt x="3463359" y="457628"/>
                  </a:lnTo>
                  <a:lnTo>
                    <a:pt x="3505388" y="439122"/>
                  </a:lnTo>
                  <a:lnTo>
                    <a:pt x="3545489" y="416482"/>
                  </a:lnTo>
                  <a:lnTo>
                    <a:pt x="3583696" y="389702"/>
                  </a:lnTo>
                  <a:lnTo>
                    <a:pt x="3620046" y="358775"/>
                  </a:lnTo>
                  <a:lnTo>
                    <a:pt x="3650407" y="328338"/>
                  </a:lnTo>
                  <a:lnTo>
                    <a:pt x="3679863" y="295401"/>
                  </a:lnTo>
                  <a:lnTo>
                    <a:pt x="3708557" y="260941"/>
                  </a:lnTo>
                  <a:lnTo>
                    <a:pt x="3767419" y="187653"/>
                  </a:lnTo>
                  <a:lnTo>
                    <a:pt x="3798866" y="150184"/>
                  </a:lnTo>
                  <a:lnTo>
                    <a:pt x="3831263" y="114824"/>
                  </a:lnTo>
                  <a:lnTo>
                    <a:pt x="3864904" y="82872"/>
                  </a:lnTo>
                  <a:lnTo>
                    <a:pt x="3900081" y="55625"/>
                  </a:lnTo>
                  <a:lnTo>
                    <a:pt x="3935285" y="35109"/>
                  </a:lnTo>
                  <a:lnTo>
                    <a:pt x="3971693" y="20558"/>
                  </a:lnTo>
                  <a:lnTo>
                    <a:pt x="4008933" y="11888"/>
                  </a:lnTo>
                  <a:lnTo>
                    <a:pt x="4046639" y="9016"/>
                  </a:lnTo>
                  <a:lnTo>
                    <a:pt x="4113588" y="9016"/>
                  </a:lnTo>
                  <a:lnTo>
                    <a:pt x="4111678" y="8397"/>
                  </a:lnTo>
                  <a:lnTo>
                    <a:pt x="4079224" y="2109"/>
                  </a:lnTo>
                  <a:lnTo>
                    <a:pt x="4046639" y="0"/>
                  </a:lnTo>
                  <a:close/>
                </a:path>
                <a:path w="4257040" h="894715">
                  <a:moveTo>
                    <a:pt x="2402753" y="267176"/>
                  </a:moveTo>
                  <a:lnTo>
                    <a:pt x="2389547" y="267176"/>
                  </a:lnTo>
                  <a:lnTo>
                    <a:pt x="2338953" y="269077"/>
                  </a:lnTo>
                  <a:lnTo>
                    <a:pt x="2286113" y="274879"/>
                  </a:lnTo>
                  <a:lnTo>
                    <a:pt x="2233555" y="284210"/>
                  </a:lnTo>
                  <a:lnTo>
                    <a:pt x="2181272" y="296789"/>
                  </a:lnTo>
                  <a:lnTo>
                    <a:pt x="2129257" y="312339"/>
                  </a:lnTo>
                  <a:lnTo>
                    <a:pt x="2077504" y="330580"/>
                  </a:lnTo>
                  <a:lnTo>
                    <a:pt x="2077504" y="339978"/>
                  </a:lnTo>
                  <a:lnTo>
                    <a:pt x="2129257" y="321621"/>
                  </a:lnTo>
                  <a:lnTo>
                    <a:pt x="2181272" y="305975"/>
                  </a:lnTo>
                  <a:lnTo>
                    <a:pt x="2233555" y="293322"/>
                  </a:lnTo>
                  <a:lnTo>
                    <a:pt x="2286113" y="283939"/>
                  </a:lnTo>
                  <a:lnTo>
                    <a:pt x="2338953" y="278104"/>
                  </a:lnTo>
                  <a:lnTo>
                    <a:pt x="2390086" y="276173"/>
                  </a:lnTo>
                  <a:lnTo>
                    <a:pt x="2500950" y="276173"/>
                  </a:lnTo>
                  <a:lnTo>
                    <a:pt x="2485504" y="273610"/>
                  </a:lnTo>
                  <a:lnTo>
                    <a:pt x="2434882" y="268604"/>
                  </a:lnTo>
                  <a:lnTo>
                    <a:pt x="2424140" y="267938"/>
                  </a:lnTo>
                  <a:lnTo>
                    <a:pt x="2413434" y="267461"/>
                  </a:lnTo>
                  <a:lnTo>
                    <a:pt x="2402753" y="267176"/>
                  </a:lnTo>
                  <a:close/>
                </a:path>
                <a:path w="4257040" h="894715">
                  <a:moveTo>
                    <a:pt x="4113588" y="9016"/>
                  </a:moveTo>
                  <a:lnTo>
                    <a:pt x="4046639" y="9016"/>
                  </a:lnTo>
                  <a:lnTo>
                    <a:pt x="4079224" y="11130"/>
                  </a:lnTo>
                  <a:lnTo>
                    <a:pt x="4111678" y="17446"/>
                  </a:lnTo>
                  <a:lnTo>
                    <a:pt x="4143776" y="27930"/>
                  </a:lnTo>
                  <a:lnTo>
                    <a:pt x="4175290" y="42544"/>
                  </a:lnTo>
                  <a:lnTo>
                    <a:pt x="4175290" y="33273"/>
                  </a:lnTo>
                  <a:lnTo>
                    <a:pt x="4143776" y="18805"/>
                  </a:lnTo>
                  <a:lnTo>
                    <a:pt x="4113588" y="9016"/>
                  </a:lnTo>
                  <a:close/>
                </a:path>
                <a:path w="4257040" h="894715">
                  <a:moveTo>
                    <a:pt x="81699" y="459739"/>
                  </a:moveTo>
                  <a:lnTo>
                    <a:pt x="81699" y="472185"/>
                  </a:lnTo>
                  <a:lnTo>
                    <a:pt x="111255" y="515685"/>
                  </a:lnTo>
                  <a:lnTo>
                    <a:pt x="142263" y="557098"/>
                  </a:lnTo>
                  <a:lnTo>
                    <a:pt x="174659" y="596370"/>
                  </a:lnTo>
                  <a:lnTo>
                    <a:pt x="208383" y="633451"/>
                  </a:lnTo>
                  <a:lnTo>
                    <a:pt x="243372" y="668288"/>
                  </a:lnTo>
                  <a:lnTo>
                    <a:pt x="279567" y="700828"/>
                  </a:lnTo>
                  <a:lnTo>
                    <a:pt x="316904" y="731020"/>
                  </a:lnTo>
                  <a:lnTo>
                    <a:pt x="355324" y="758812"/>
                  </a:lnTo>
                  <a:lnTo>
                    <a:pt x="394764" y="784151"/>
                  </a:lnTo>
                  <a:lnTo>
                    <a:pt x="435162" y="806986"/>
                  </a:lnTo>
                  <a:lnTo>
                    <a:pt x="476458" y="827263"/>
                  </a:lnTo>
                  <a:lnTo>
                    <a:pt x="518590" y="844932"/>
                  </a:lnTo>
                  <a:lnTo>
                    <a:pt x="561497" y="859939"/>
                  </a:lnTo>
                  <a:lnTo>
                    <a:pt x="605117" y="872232"/>
                  </a:lnTo>
                  <a:lnTo>
                    <a:pt x="649389" y="881760"/>
                  </a:lnTo>
                  <a:lnTo>
                    <a:pt x="719524" y="891301"/>
                  </a:lnTo>
                  <a:lnTo>
                    <a:pt x="790994" y="894460"/>
                  </a:lnTo>
                  <a:lnTo>
                    <a:pt x="835300" y="893271"/>
                  </a:lnTo>
                  <a:lnTo>
                    <a:pt x="880247" y="889693"/>
                  </a:lnTo>
                  <a:lnTo>
                    <a:pt x="912707" y="885443"/>
                  </a:lnTo>
                  <a:lnTo>
                    <a:pt x="790994" y="885443"/>
                  </a:lnTo>
                  <a:lnTo>
                    <a:pt x="755199" y="884656"/>
                  </a:lnTo>
                  <a:lnTo>
                    <a:pt x="684802" y="878318"/>
                  </a:lnTo>
                  <a:lnTo>
                    <a:pt x="605685" y="863195"/>
                  </a:lnTo>
                  <a:lnTo>
                    <a:pt x="561892" y="850843"/>
                  </a:lnTo>
                  <a:lnTo>
                    <a:pt x="518831" y="835741"/>
                  </a:lnTo>
                  <a:lnTo>
                    <a:pt x="476564" y="817943"/>
                  </a:lnTo>
                  <a:lnTo>
                    <a:pt x="435154" y="797503"/>
                  </a:lnTo>
                  <a:lnTo>
                    <a:pt x="394661" y="774476"/>
                  </a:lnTo>
                  <a:lnTo>
                    <a:pt x="355148" y="748916"/>
                  </a:lnTo>
                  <a:lnTo>
                    <a:pt x="316676" y="720876"/>
                  </a:lnTo>
                  <a:lnTo>
                    <a:pt x="279307" y="690412"/>
                  </a:lnTo>
                  <a:lnTo>
                    <a:pt x="243101" y="657577"/>
                  </a:lnTo>
                  <a:lnTo>
                    <a:pt x="208122" y="622426"/>
                  </a:lnTo>
                  <a:lnTo>
                    <a:pt x="174431" y="585012"/>
                  </a:lnTo>
                  <a:lnTo>
                    <a:pt x="142089" y="545391"/>
                  </a:lnTo>
                  <a:lnTo>
                    <a:pt x="111157" y="503615"/>
                  </a:lnTo>
                  <a:lnTo>
                    <a:pt x="81699" y="459739"/>
                  </a:lnTo>
                  <a:close/>
                </a:path>
                <a:path w="4257040" h="894715">
                  <a:moveTo>
                    <a:pt x="1868462" y="427354"/>
                  </a:moveTo>
                  <a:lnTo>
                    <a:pt x="1827334" y="449624"/>
                  </a:lnTo>
                  <a:lnTo>
                    <a:pt x="1786368" y="472623"/>
                  </a:lnTo>
                  <a:lnTo>
                    <a:pt x="1745557" y="496173"/>
                  </a:lnTo>
                  <a:lnTo>
                    <a:pt x="1500701" y="641873"/>
                  </a:lnTo>
                  <a:lnTo>
                    <a:pt x="1459178" y="665870"/>
                  </a:lnTo>
                  <a:lnTo>
                    <a:pt x="1417606" y="689224"/>
                  </a:lnTo>
                  <a:lnTo>
                    <a:pt x="1376083" y="711707"/>
                  </a:lnTo>
                  <a:lnTo>
                    <a:pt x="1321688" y="739724"/>
                  </a:lnTo>
                  <a:lnTo>
                    <a:pt x="1268511" y="765234"/>
                  </a:lnTo>
                  <a:lnTo>
                    <a:pt x="1216493" y="788253"/>
                  </a:lnTo>
                  <a:lnTo>
                    <a:pt x="1165578" y="808792"/>
                  </a:lnTo>
                  <a:lnTo>
                    <a:pt x="1115707" y="826865"/>
                  </a:lnTo>
                  <a:lnTo>
                    <a:pt x="1066822" y="842486"/>
                  </a:lnTo>
                  <a:lnTo>
                    <a:pt x="1018866" y="855667"/>
                  </a:lnTo>
                  <a:lnTo>
                    <a:pt x="971780" y="866422"/>
                  </a:lnTo>
                  <a:lnTo>
                    <a:pt x="925508" y="874764"/>
                  </a:lnTo>
                  <a:lnTo>
                    <a:pt x="879992" y="880706"/>
                  </a:lnTo>
                  <a:lnTo>
                    <a:pt x="835173" y="884261"/>
                  </a:lnTo>
                  <a:lnTo>
                    <a:pt x="790994" y="885443"/>
                  </a:lnTo>
                  <a:lnTo>
                    <a:pt x="912707" y="885443"/>
                  </a:lnTo>
                  <a:lnTo>
                    <a:pt x="972298" y="875331"/>
                  </a:lnTo>
                  <a:lnTo>
                    <a:pt x="1019519" y="864522"/>
                  </a:lnTo>
                  <a:lnTo>
                    <a:pt x="1067615" y="851280"/>
                  </a:lnTo>
                  <a:lnTo>
                    <a:pt x="1116646" y="835594"/>
                  </a:lnTo>
                  <a:lnTo>
                    <a:pt x="1166669" y="817451"/>
                  </a:lnTo>
                  <a:lnTo>
                    <a:pt x="1217743" y="796841"/>
                  </a:lnTo>
                  <a:lnTo>
                    <a:pt x="1269928" y="773752"/>
                  </a:lnTo>
                  <a:lnTo>
                    <a:pt x="1323281" y="748172"/>
                  </a:lnTo>
                  <a:lnTo>
                    <a:pt x="1377861" y="720089"/>
                  </a:lnTo>
                  <a:lnTo>
                    <a:pt x="1419438" y="697616"/>
                  </a:lnTo>
                  <a:lnTo>
                    <a:pt x="1461055" y="674285"/>
                  </a:lnTo>
                  <a:lnTo>
                    <a:pt x="1502622" y="650319"/>
                  </a:lnTo>
                  <a:lnTo>
                    <a:pt x="1746542" y="505158"/>
                  </a:lnTo>
                  <a:lnTo>
                    <a:pt x="1787012" y="481753"/>
                  </a:lnTo>
                  <a:lnTo>
                    <a:pt x="1827652" y="458856"/>
                  </a:lnTo>
                  <a:lnTo>
                    <a:pt x="1868462" y="436625"/>
                  </a:lnTo>
                  <a:lnTo>
                    <a:pt x="1868462" y="427354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798" y="6301168"/>
              <a:ext cx="85598" cy="7632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920" y="6578028"/>
              <a:ext cx="85534" cy="15963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24381" y="6269482"/>
              <a:ext cx="4093845" cy="894715"/>
            </a:xfrm>
            <a:custGeom>
              <a:avLst/>
              <a:gdLst/>
              <a:ahLst/>
              <a:cxnLst/>
              <a:rect l="l" t="t" r="r" b="b"/>
              <a:pathLst>
                <a:path w="4093845" h="894715">
                  <a:moveTo>
                    <a:pt x="3964940" y="0"/>
                  </a:moveTo>
                  <a:lnTo>
                    <a:pt x="3926663" y="2954"/>
                  </a:lnTo>
                  <a:lnTo>
                    <a:pt x="3888851" y="11826"/>
                  </a:lnTo>
                  <a:lnTo>
                    <a:pt x="3851872" y="26628"/>
                  </a:lnTo>
                  <a:lnTo>
                    <a:pt x="3816096" y="47370"/>
                  </a:lnTo>
                  <a:lnTo>
                    <a:pt x="3780617" y="74955"/>
                  </a:lnTo>
                  <a:lnTo>
                    <a:pt x="3746693" y="107172"/>
                  </a:lnTo>
                  <a:lnTo>
                    <a:pt x="3714048" y="142742"/>
                  </a:lnTo>
                  <a:lnTo>
                    <a:pt x="3682410" y="180385"/>
                  </a:lnTo>
                  <a:lnTo>
                    <a:pt x="3651504" y="218820"/>
                  </a:lnTo>
                  <a:lnTo>
                    <a:pt x="3623526" y="253696"/>
                  </a:lnTo>
                  <a:lnTo>
                    <a:pt x="3594941" y="288083"/>
                  </a:lnTo>
                  <a:lnTo>
                    <a:pt x="3565618" y="320923"/>
                  </a:lnTo>
                  <a:lnTo>
                    <a:pt x="3535426" y="351154"/>
                  </a:lnTo>
                  <a:lnTo>
                    <a:pt x="3499415" y="381772"/>
                  </a:lnTo>
                  <a:lnTo>
                    <a:pt x="3461557" y="408289"/>
                  </a:lnTo>
                  <a:lnTo>
                    <a:pt x="3421815" y="430709"/>
                  </a:lnTo>
                  <a:lnTo>
                    <a:pt x="3380152" y="449040"/>
                  </a:lnTo>
                  <a:lnTo>
                    <a:pt x="3336530" y="463287"/>
                  </a:lnTo>
                  <a:lnTo>
                    <a:pt x="3290913" y="473455"/>
                  </a:lnTo>
                  <a:lnTo>
                    <a:pt x="3243262" y="479552"/>
                  </a:lnTo>
                  <a:lnTo>
                    <a:pt x="3193542" y="481583"/>
                  </a:lnTo>
                  <a:lnTo>
                    <a:pt x="3148305" y="480042"/>
                  </a:lnTo>
                  <a:lnTo>
                    <a:pt x="3101429" y="475410"/>
                  </a:lnTo>
                  <a:lnTo>
                    <a:pt x="3052888" y="467675"/>
                  </a:lnTo>
                  <a:lnTo>
                    <a:pt x="3002659" y="456826"/>
                  </a:lnTo>
                  <a:lnTo>
                    <a:pt x="2950718" y="442848"/>
                  </a:lnTo>
                  <a:lnTo>
                    <a:pt x="2901336" y="427414"/>
                  </a:lnTo>
                  <a:lnTo>
                    <a:pt x="2851896" y="410622"/>
                  </a:lnTo>
                  <a:lnTo>
                    <a:pt x="2802717" y="393021"/>
                  </a:lnTo>
                  <a:lnTo>
                    <a:pt x="2754122" y="375157"/>
                  </a:lnTo>
                  <a:lnTo>
                    <a:pt x="2704874" y="357067"/>
                  </a:lnTo>
                  <a:lnTo>
                    <a:pt x="2655274" y="339328"/>
                  </a:lnTo>
                  <a:lnTo>
                    <a:pt x="2605373" y="322446"/>
                  </a:lnTo>
                  <a:lnTo>
                    <a:pt x="2555224" y="306927"/>
                  </a:lnTo>
                  <a:lnTo>
                    <a:pt x="2504878" y="293277"/>
                  </a:lnTo>
                  <a:lnTo>
                    <a:pt x="2454388" y="282003"/>
                  </a:lnTo>
                  <a:lnTo>
                    <a:pt x="2403805" y="273610"/>
                  </a:lnTo>
                  <a:lnTo>
                    <a:pt x="2353183" y="268604"/>
                  </a:lnTo>
                  <a:lnTo>
                    <a:pt x="2310384" y="267080"/>
                  </a:lnTo>
                  <a:lnTo>
                    <a:pt x="2257254" y="269077"/>
                  </a:lnTo>
                  <a:lnTo>
                    <a:pt x="2204414" y="274879"/>
                  </a:lnTo>
                  <a:lnTo>
                    <a:pt x="2151856" y="284210"/>
                  </a:lnTo>
                  <a:lnTo>
                    <a:pt x="2099573" y="296789"/>
                  </a:lnTo>
                  <a:lnTo>
                    <a:pt x="2047558" y="312339"/>
                  </a:lnTo>
                  <a:lnTo>
                    <a:pt x="1995805" y="330580"/>
                  </a:lnTo>
                  <a:lnTo>
                    <a:pt x="1995805" y="339978"/>
                  </a:lnTo>
                  <a:lnTo>
                    <a:pt x="2047558" y="321621"/>
                  </a:lnTo>
                  <a:lnTo>
                    <a:pt x="2099573" y="305975"/>
                  </a:lnTo>
                  <a:lnTo>
                    <a:pt x="2151856" y="293322"/>
                  </a:lnTo>
                  <a:lnTo>
                    <a:pt x="2204414" y="283939"/>
                  </a:lnTo>
                  <a:lnTo>
                    <a:pt x="2257254" y="278104"/>
                  </a:lnTo>
                  <a:lnTo>
                    <a:pt x="2310384" y="276097"/>
                  </a:lnTo>
                  <a:lnTo>
                    <a:pt x="2321048" y="276173"/>
                  </a:lnTo>
                  <a:lnTo>
                    <a:pt x="2403286" y="282458"/>
                  </a:lnTo>
                  <a:lnTo>
                    <a:pt x="2453739" y="290818"/>
                  </a:lnTo>
                  <a:lnTo>
                    <a:pt x="2504102" y="302065"/>
                  </a:lnTo>
                  <a:lnTo>
                    <a:pt x="2554319" y="315690"/>
                  </a:lnTo>
                  <a:lnTo>
                    <a:pt x="2604333" y="331184"/>
                  </a:lnTo>
                  <a:lnTo>
                    <a:pt x="2654089" y="348039"/>
                  </a:lnTo>
                  <a:lnTo>
                    <a:pt x="2703529" y="365745"/>
                  </a:lnTo>
                  <a:lnTo>
                    <a:pt x="2752597" y="383793"/>
                  </a:lnTo>
                  <a:lnTo>
                    <a:pt x="2801362" y="401659"/>
                  </a:lnTo>
                  <a:lnTo>
                    <a:pt x="2850673" y="419274"/>
                  </a:lnTo>
                  <a:lnTo>
                    <a:pt x="2900223" y="436104"/>
                  </a:lnTo>
                  <a:lnTo>
                    <a:pt x="2949702" y="451612"/>
                  </a:lnTo>
                  <a:lnTo>
                    <a:pt x="3001810" y="465602"/>
                  </a:lnTo>
                  <a:lnTo>
                    <a:pt x="3052230" y="476483"/>
                  </a:lnTo>
                  <a:lnTo>
                    <a:pt x="3100980" y="484256"/>
                  </a:lnTo>
                  <a:lnTo>
                    <a:pt x="3148078" y="488919"/>
                  </a:lnTo>
                  <a:lnTo>
                    <a:pt x="3193542" y="490473"/>
                  </a:lnTo>
                  <a:lnTo>
                    <a:pt x="3243643" y="488424"/>
                  </a:lnTo>
                  <a:lnTo>
                    <a:pt x="3291673" y="482272"/>
                  </a:lnTo>
                  <a:lnTo>
                    <a:pt x="3337667" y="472009"/>
                  </a:lnTo>
                  <a:lnTo>
                    <a:pt x="3381660" y="457628"/>
                  </a:lnTo>
                  <a:lnTo>
                    <a:pt x="3423689" y="439122"/>
                  </a:lnTo>
                  <a:lnTo>
                    <a:pt x="3463790" y="416482"/>
                  </a:lnTo>
                  <a:lnTo>
                    <a:pt x="3501997" y="389702"/>
                  </a:lnTo>
                  <a:lnTo>
                    <a:pt x="3538347" y="358775"/>
                  </a:lnTo>
                  <a:lnTo>
                    <a:pt x="3568707" y="328338"/>
                  </a:lnTo>
                  <a:lnTo>
                    <a:pt x="3598163" y="295401"/>
                  </a:lnTo>
                  <a:lnTo>
                    <a:pt x="3626858" y="260941"/>
                  </a:lnTo>
                  <a:lnTo>
                    <a:pt x="3654932" y="225932"/>
                  </a:lnTo>
                  <a:lnTo>
                    <a:pt x="3685720" y="187653"/>
                  </a:lnTo>
                  <a:lnTo>
                    <a:pt x="3717167" y="150184"/>
                  </a:lnTo>
                  <a:lnTo>
                    <a:pt x="3749564" y="114824"/>
                  </a:lnTo>
                  <a:lnTo>
                    <a:pt x="3783205" y="82872"/>
                  </a:lnTo>
                  <a:lnTo>
                    <a:pt x="3818381" y="55625"/>
                  </a:lnTo>
                  <a:lnTo>
                    <a:pt x="3853586" y="35109"/>
                  </a:lnTo>
                  <a:lnTo>
                    <a:pt x="3889994" y="20558"/>
                  </a:lnTo>
                  <a:lnTo>
                    <a:pt x="3927234" y="11888"/>
                  </a:lnTo>
                  <a:lnTo>
                    <a:pt x="3964940" y="9016"/>
                  </a:lnTo>
                  <a:lnTo>
                    <a:pt x="3997525" y="11130"/>
                  </a:lnTo>
                  <a:lnTo>
                    <a:pt x="4029979" y="17446"/>
                  </a:lnTo>
                  <a:lnTo>
                    <a:pt x="4062077" y="27930"/>
                  </a:lnTo>
                  <a:lnTo>
                    <a:pt x="4093591" y="42544"/>
                  </a:lnTo>
                  <a:lnTo>
                    <a:pt x="4093591" y="33273"/>
                  </a:lnTo>
                  <a:lnTo>
                    <a:pt x="4062077" y="18805"/>
                  </a:lnTo>
                  <a:lnTo>
                    <a:pt x="4029979" y="8397"/>
                  </a:lnTo>
                  <a:lnTo>
                    <a:pt x="3997525" y="2109"/>
                  </a:lnTo>
                  <a:lnTo>
                    <a:pt x="3964940" y="0"/>
                  </a:lnTo>
                  <a:close/>
                </a:path>
                <a:path w="4093845" h="894715">
                  <a:moveTo>
                    <a:pt x="1786763" y="427354"/>
                  </a:moveTo>
                  <a:lnTo>
                    <a:pt x="1745634" y="449624"/>
                  </a:lnTo>
                  <a:lnTo>
                    <a:pt x="1704669" y="472623"/>
                  </a:lnTo>
                  <a:lnTo>
                    <a:pt x="1663858" y="496173"/>
                  </a:lnTo>
                  <a:lnTo>
                    <a:pt x="1623196" y="520093"/>
                  </a:lnTo>
                  <a:lnTo>
                    <a:pt x="1582675" y="544203"/>
                  </a:lnTo>
                  <a:lnTo>
                    <a:pt x="1542288" y="568325"/>
                  </a:lnTo>
                  <a:lnTo>
                    <a:pt x="1501505" y="592871"/>
                  </a:lnTo>
                  <a:lnTo>
                    <a:pt x="1460377" y="617464"/>
                  </a:lnTo>
                  <a:lnTo>
                    <a:pt x="1419002" y="641873"/>
                  </a:lnTo>
                  <a:lnTo>
                    <a:pt x="1377479" y="665870"/>
                  </a:lnTo>
                  <a:lnTo>
                    <a:pt x="1335907" y="689224"/>
                  </a:lnTo>
                  <a:lnTo>
                    <a:pt x="1294384" y="711707"/>
                  </a:lnTo>
                  <a:lnTo>
                    <a:pt x="1239989" y="739724"/>
                  </a:lnTo>
                  <a:lnTo>
                    <a:pt x="1186812" y="765234"/>
                  </a:lnTo>
                  <a:lnTo>
                    <a:pt x="1134794" y="788253"/>
                  </a:lnTo>
                  <a:lnTo>
                    <a:pt x="1083879" y="808792"/>
                  </a:lnTo>
                  <a:lnTo>
                    <a:pt x="1034007" y="826865"/>
                  </a:lnTo>
                  <a:lnTo>
                    <a:pt x="985123" y="842486"/>
                  </a:lnTo>
                  <a:lnTo>
                    <a:pt x="937167" y="855667"/>
                  </a:lnTo>
                  <a:lnTo>
                    <a:pt x="890081" y="866422"/>
                  </a:lnTo>
                  <a:lnTo>
                    <a:pt x="843809" y="874764"/>
                  </a:lnTo>
                  <a:lnTo>
                    <a:pt x="798293" y="880706"/>
                  </a:lnTo>
                  <a:lnTo>
                    <a:pt x="753474" y="884261"/>
                  </a:lnTo>
                  <a:lnTo>
                    <a:pt x="709294" y="885443"/>
                  </a:lnTo>
                  <a:lnTo>
                    <a:pt x="673500" y="884656"/>
                  </a:lnTo>
                  <a:lnTo>
                    <a:pt x="603103" y="878318"/>
                  </a:lnTo>
                  <a:lnTo>
                    <a:pt x="523986" y="863195"/>
                  </a:lnTo>
                  <a:lnTo>
                    <a:pt x="480192" y="850843"/>
                  </a:lnTo>
                  <a:lnTo>
                    <a:pt x="437131" y="835741"/>
                  </a:lnTo>
                  <a:lnTo>
                    <a:pt x="394865" y="817943"/>
                  </a:lnTo>
                  <a:lnTo>
                    <a:pt x="353455" y="797503"/>
                  </a:lnTo>
                  <a:lnTo>
                    <a:pt x="312962" y="774476"/>
                  </a:lnTo>
                  <a:lnTo>
                    <a:pt x="273449" y="748916"/>
                  </a:lnTo>
                  <a:lnTo>
                    <a:pt x="234977" y="720876"/>
                  </a:lnTo>
                  <a:lnTo>
                    <a:pt x="197607" y="690412"/>
                  </a:lnTo>
                  <a:lnTo>
                    <a:pt x="161402" y="657577"/>
                  </a:lnTo>
                  <a:lnTo>
                    <a:pt x="126423" y="622426"/>
                  </a:lnTo>
                  <a:lnTo>
                    <a:pt x="92732" y="585012"/>
                  </a:lnTo>
                  <a:lnTo>
                    <a:pt x="60390" y="545391"/>
                  </a:lnTo>
                  <a:lnTo>
                    <a:pt x="29458" y="503615"/>
                  </a:lnTo>
                  <a:lnTo>
                    <a:pt x="0" y="459739"/>
                  </a:lnTo>
                  <a:lnTo>
                    <a:pt x="0" y="472185"/>
                  </a:lnTo>
                  <a:lnTo>
                    <a:pt x="29556" y="515685"/>
                  </a:lnTo>
                  <a:lnTo>
                    <a:pt x="60564" y="557098"/>
                  </a:lnTo>
                  <a:lnTo>
                    <a:pt x="92960" y="596370"/>
                  </a:lnTo>
                  <a:lnTo>
                    <a:pt x="126684" y="633451"/>
                  </a:lnTo>
                  <a:lnTo>
                    <a:pt x="161673" y="668288"/>
                  </a:lnTo>
                  <a:lnTo>
                    <a:pt x="197868" y="700828"/>
                  </a:lnTo>
                  <a:lnTo>
                    <a:pt x="235205" y="731020"/>
                  </a:lnTo>
                  <a:lnTo>
                    <a:pt x="273625" y="758812"/>
                  </a:lnTo>
                  <a:lnTo>
                    <a:pt x="313064" y="784151"/>
                  </a:lnTo>
                  <a:lnTo>
                    <a:pt x="353463" y="806986"/>
                  </a:lnTo>
                  <a:lnTo>
                    <a:pt x="394759" y="827263"/>
                  </a:lnTo>
                  <a:lnTo>
                    <a:pt x="436891" y="844932"/>
                  </a:lnTo>
                  <a:lnTo>
                    <a:pt x="479798" y="859939"/>
                  </a:lnTo>
                  <a:lnTo>
                    <a:pt x="523418" y="872232"/>
                  </a:lnTo>
                  <a:lnTo>
                    <a:pt x="567690" y="881760"/>
                  </a:lnTo>
                  <a:lnTo>
                    <a:pt x="637825" y="891301"/>
                  </a:lnTo>
                  <a:lnTo>
                    <a:pt x="709294" y="894460"/>
                  </a:lnTo>
                  <a:lnTo>
                    <a:pt x="753601" y="893271"/>
                  </a:lnTo>
                  <a:lnTo>
                    <a:pt x="798548" y="889693"/>
                  </a:lnTo>
                  <a:lnTo>
                    <a:pt x="844194" y="883717"/>
                  </a:lnTo>
                  <a:lnTo>
                    <a:pt x="890599" y="875331"/>
                  </a:lnTo>
                  <a:lnTo>
                    <a:pt x="937820" y="864522"/>
                  </a:lnTo>
                  <a:lnTo>
                    <a:pt x="985916" y="851280"/>
                  </a:lnTo>
                  <a:lnTo>
                    <a:pt x="1034947" y="835594"/>
                  </a:lnTo>
                  <a:lnTo>
                    <a:pt x="1084970" y="817451"/>
                  </a:lnTo>
                  <a:lnTo>
                    <a:pt x="1136044" y="796841"/>
                  </a:lnTo>
                  <a:lnTo>
                    <a:pt x="1188229" y="773752"/>
                  </a:lnTo>
                  <a:lnTo>
                    <a:pt x="1241581" y="748172"/>
                  </a:lnTo>
                  <a:lnTo>
                    <a:pt x="1296162" y="720089"/>
                  </a:lnTo>
                  <a:lnTo>
                    <a:pt x="1337739" y="697616"/>
                  </a:lnTo>
                  <a:lnTo>
                    <a:pt x="1379356" y="674285"/>
                  </a:lnTo>
                  <a:lnTo>
                    <a:pt x="1420923" y="650319"/>
                  </a:lnTo>
                  <a:lnTo>
                    <a:pt x="1462353" y="625940"/>
                  </a:lnTo>
                  <a:lnTo>
                    <a:pt x="1503557" y="601371"/>
                  </a:lnTo>
                  <a:lnTo>
                    <a:pt x="1544447" y="576833"/>
                  </a:lnTo>
                  <a:lnTo>
                    <a:pt x="1584409" y="552857"/>
                  </a:lnTo>
                  <a:lnTo>
                    <a:pt x="1624541" y="528912"/>
                  </a:lnTo>
                  <a:lnTo>
                    <a:pt x="1664843" y="505158"/>
                  </a:lnTo>
                  <a:lnTo>
                    <a:pt x="1705313" y="481753"/>
                  </a:lnTo>
                  <a:lnTo>
                    <a:pt x="1745953" y="458856"/>
                  </a:lnTo>
                  <a:lnTo>
                    <a:pt x="1786763" y="436625"/>
                  </a:lnTo>
                  <a:lnTo>
                    <a:pt x="1786763" y="427354"/>
                  </a:lnTo>
                  <a:close/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399" y="7762494"/>
              <a:ext cx="294017" cy="811276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3454399" y="7762494"/>
              <a:ext cx="294640" cy="811530"/>
            </a:xfrm>
            <a:custGeom>
              <a:avLst/>
              <a:gdLst/>
              <a:ahLst/>
              <a:cxnLst/>
              <a:rect l="l" t="t" r="r" b="b"/>
              <a:pathLst>
                <a:path w="294639" h="811529">
                  <a:moveTo>
                    <a:pt x="0" y="811275"/>
                  </a:moveTo>
                  <a:lnTo>
                    <a:pt x="294017" y="811275"/>
                  </a:lnTo>
                  <a:lnTo>
                    <a:pt x="294017" y="0"/>
                  </a:lnTo>
                  <a:lnTo>
                    <a:pt x="0" y="0"/>
                  </a:lnTo>
                  <a:lnTo>
                    <a:pt x="0" y="811275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4842" y="6787896"/>
              <a:ext cx="359918" cy="1785746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2934842" y="6787896"/>
              <a:ext cx="360045" cy="1786255"/>
            </a:xfrm>
            <a:custGeom>
              <a:avLst/>
              <a:gdLst/>
              <a:ahLst/>
              <a:cxnLst/>
              <a:rect l="l" t="t" r="r" b="b"/>
              <a:pathLst>
                <a:path w="360045" h="1786254">
                  <a:moveTo>
                    <a:pt x="0" y="1785746"/>
                  </a:moveTo>
                  <a:lnTo>
                    <a:pt x="359918" y="1785746"/>
                  </a:lnTo>
                  <a:lnTo>
                    <a:pt x="359918" y="0"/>
                  </a:lnTo>
                  <a:lnTo>
                    <a:pt x="0" y="0"/>
                  </a:lnTo>
                  <a:lnTo>
                    <a:pt x="0" y="1785746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26" y="6498335"/>
              <a:ext cx="359918" cy="2083181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1871726" y="6498335"/>
              <a:ext cx="360045" cy="2083435"/>
            </a:xfrm>
            <a:custGeom>
              <a:avLst/>
              <a:gdLst/>
              <a:ahLst/>
              <a:cxnLst/>
              <a:rect l="l" t="t" r="r" b="b"/>
              <a:pathLst>
                <a:path w="360044" h="2083434">
                  <a:moveTo>
                    <a:pt x="0" y="2083181"/>
                  </a:moveTo>
                  <a:lnTo>
                    <a:pt x="359918" y="2083181"/>
                  </a:lnTo>
                  <a:lnTo>
                    <a:pt x="359918" y="0"/>
                  </a:lnTo>
                  <a:lnTo>
                    <a:pt x="0" y="0"/>
                  </a:lnTo>
                  <a:lnTo>
                    <a:pt x="0" y="2083181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6801" y="6126098"/>
              <a:ext cx="359829" cy="2447671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336801" y="6126098"/>
              <a:ext cx="360045" cy="2447925"/>
            </a:xfrm>
            <a:custGeom>
              <a:avLst/>
              <a:gdLst/>
              <a:ahLst/>
              <a:cxnLst/>
              <a:rect l="l" t="t" r="r" b="b"/>
              <a:pathLst>
                <a:path w="360044" h="2447925">
                  <a:moveTo>
                    <a:pt x="0" y="2447671"/>
                  </a:moveTo>
                  <a:lnTo>
                    <a:pt x="359829" y="2447671"/>
                  </a:lnTo>
                  <a:lnTo>
                    <a:pt x="359829" y="0"/>
                  </a:lnTo>
                  <a:lnTo>
                    <a:pt x="0" y="0"/>
                  </a:lnTo>
                  <a:lnTo>
                    <a:pt x="0" y="2447671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6429" y="6657085"/>
              <a:ext cx="359829" cy="192773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2416429" y="6657085"/>
              <a:ext cx="360045" cy="1927860"/>
            </a:xfrm>
            <a:custGeom>
              <a:avLst/>
              <a:gdLst/>
              <a:ahLst/>
              <a:cxnLst/>
              <a:rect l="l" t="t" r="r" b="b"/>
              <a:pathLst>
                <a:path w="360044" h="1927859">
                  <a:moveTo>
                    <a:pt x="0" y="1927732"/>
                  </a:moveTo>
                  <a:lnTo>
                    <a:pt x="359829" y="1927732"/>
                  </a:lnTo>
                  <a:lnTo>
                    <a:pt x="359829" y="0"/>
                  </a:lnTo>
                  <a:lnTo>
                    <a:pt x="0" y="0"/>
                  </a:lnTo>
                  <a:lnTo>
                    <a:pt x="0" y="1927732"/>
                  </a:lnTo>
                  <a:close/>
                </a:path>
              </a:pathLst>
            </a:custGeom>
            <a:ln w="952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736" y="6208712"/>
              <a:ext cx="4303026" cy="1723517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2775" y="8110270"/>
              <a:ext cx="279234" cy="45003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3922775" y="8110270"/>
              <a:ext cx="279400" cy="450215"/>
            </a:xfrm>
            <a:custGeom>
              <a:avLst/>
              <a:gdLst/>
              <a:ahLst/>
              <a:cxnLst/>
              <a:rect l="l" t="t" r="r" b="b"/>
              <a:pathLst>
                <a:path w="279400" h="450215">
                  <a:moveTo>
                    <a:pt x="0" y="450037"/>
                  </a:moveTo>
                  <a:lnTo>
                    <a:pt x="279234" y="450037"/>
                  </a:lnTo>
                  <a:lnTo>
                    <a:pt x="279234" y="0"/>
                  </a:lnTo>
                  <a:lnTo>
                    <a:pt x="0" y="0"/>
                  </a:lnTo>
                  <a:lnTo>
                    <a:pt x="0" y="450037"/>
                  </a:lnTo>
                  <a:close/>
                </a:path>
              </a:pathLst>
            </a:custGeom>
            <a:ln w="952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xfrm>
            <a:off x="1712722" y="333248"/>
            <a:ext cx="1497774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40" dirty="0">
                <a:solidFill>
                  <a:srgbClr val="8E030D"/>
                </a:solidFill>
              </a:rPr>
              <a:t>Prevalencia</a:t>
            </a:r>
            <a:r>
              <a:rPr sz="4400" spc="-170" dirty="0">
                <a:solidFill>
                  <a:srgbClr val="8E030D"/>
                </a:solidFill>
              </a:rPr>
              <a:t> </a:t>
            </a:r>
            <a:r>
              <a:rPr sz="4400" dirty="0">
                <a:solidFill>
                  <a:srgbClr val="8E030D"/>
                </a:solidFill>
              </a:rPr>
              <a:t>en</a:t>
            </a:r>
            <a:r>
              <a:rPr sz="4400" spc="-250" dirty="0">
                <a:solidFill>
                  <a:srgbClr val="8E030D"/>
                </a:solidFill>
              </a:rPr>
              <a:t> </a:t>
            </a:r>
            <a:r>
              <a:rPr sz="4400" dirty="0">
                <a:solidFill>
                  <a:srgbClr val="8E030D"/>
                </a:solidFill>
              </a:rPr>
              <a:t>la</a:t>
            </a:r>
            <a:r>
              <a:rPr sz="4400" spc="-135" dirty="0">
                <a:solidFill>
                  <a:srgbClr val="8E030D"/>
                </a:solidFill>
              </a:rPr>
              <a:t> </a:t>
            </a:r>
            <a:r>
              <a:rPr sz="4400" spc="-185" dirty="0">
                <a:solidFill>
                  <a:srgbClr val="8E030D"/>
                </a:solidFill>
              </a:rPr>
              <a:t>Prestación</a:t>
            </a:r>
            <a:r>
              <a:rPr sz="4400" spc="-120" dirty="0">
                <a:solidFill>
                  <a:srgbClr val="8E030D"/>
                </a:solidFill>
              </a:rPr>
              <a:t> </a:t>
            </a:r>
            <a:r>
              <a:rPr sz="4400" spc="-114" dirty="0">
                <a:solidFill>
                  <a:srgbClr val="8E030D"/>
                </a:solidFill>
              </a:rPr>
              <a:t>del</a:t>
            </a:r>
            <a:r>
              <a:rPr sz="4400" spc="-160" dirty="0">
                <a:solidFill>
                  <a:srgbClr val="8E030D"/>
                </a:solidFill>
              </a:rPr>
              <a:t> </a:t>
            </a:r>
            <a:r>
              <a:rPr sz="4400" spc="-185" dirty="0">
                <a:solidFill>
                  <a:srgbClr val="8E030D"/>
                </a:solidFill>
              </a:rPr>
              <a:t>Servicio</a:t>
            </a:r>
            <a:r>
              <a:rPr sz="4400" spc="-120" dirty="0">
                <a:solidFill>
                  <a:srgbClr val="8E030D"/>
                </a:solidFill>
              </a:rPr>
              <a:t> </a:t>
            </a:r>
            <a:r>
              <a:rPr sz="4400" spc="-145" dirty="0">
                <a:solidFill>
                  <a:srgbClr val="8E030D"/>
                </a:solidFill>
              </a:rPr>
              <a:t>Médico-</a:t>
            </a:r>
            <a:r>
              <a:rPr sz="4400" spc="-150" dirty="0">
                <a:solidFill>
                  <a:srgbClr val="8E030D"/>
                </a:solidFill>
              </a:rPr>
              <a:t>Asistencial</a:t>
            </a:r>
            <a:endParaRPr sz="4400" dirty="0"/>
          </a:p>
        </p:txBody>
      </p:sp>
      <p:sp>
        <p:nvSpPr>
          <p:cNvPr id="73" name="object 73"/>
          <p:cNvSpPr txBox="1"/>
          <p:nvPr/>
        </p:nvSpPr>
        <p:spPr>
          <a:xfrm>
            <a:off x="7869428" y="2933827"/>
            <a:ext cx="10384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solidFill>
                  <a:srgbClr val="404040"/>
                </a:solidFill>
                <a:latin typeface="Arial"/>
                <a:cs typeface="Arial"/>
              </a:rPr>
              <a:t>Especificando</a:t>
            </a:r>
            <a:r>
              <a:rPr sz="2400" b="1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65" dirty="0">
                <a:solidFill>
                  <a:srgbClr val="404040"/>
                </a:solidFill>
                <a:latin typeface="Arial"/>
                <a:cs typeface="Arial"/>
              </a:rPr>
              <a:t>las</a:t>
            </a:r>
            <a:r>
              <a:rPr sz="2400" b="1" spc="-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404040"/>
                </a:solidFill>
                <a:latin typeface="Arial"/>
                <a:cs typeface="Arial"/>
              </a:rPr>
              <a:t>condiciones</a:t>
            </a:r>
            <a:r>
              <a:rPr sz="2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y</a:t>
            </a:r>
            <a:r>
              <a:rPr sz="2400" b="1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404040"/>
                </a:solidFill>
                <a:latin typeface="Arial"/>
                <a:cs typeface="Arial"/>
              </a:rPr>
              <a:t>requisitos</a:t>
            </a:r>
            <a:r>
              <a:rPr sz="24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para</a:t>
            </a:r>
            <a:r>
              <a:rPr sz="2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acceder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4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estas</a:t>
            </a:r>
            <a:r>
              <a:rPr sz="2400" spc="-3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alternativas.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2840843" y="5752465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4">
                <a:moveTo>
                  <a:pt x="1162685" y="0"/>
                </a:moveTo>
                <a:lnTo>
                  <a:pt x="52450" y="0"/>
                </a:lnTo>
                <a:lnTo>
                  <a:pt x="32039" y="4121"/>
                </a:lnTo>
                <a:lnTo>
                  <a:pt x="15367" y="15351"/>
                </a:lnTo>
                <a:lnTo>
                  <a:pt x="4123" y="31986"/>
                </a:lnTo>
                <a:lnTo>
                  <a:pt x="0" y="52324"/>
                </a:lnTo>
                <a:lnTo>
                  <a:pt x="0" y="1173352"/>
                </a:lnTo>
                <a:lnTo>
                  <a:pt x="4123" y="1193764"/>
                </a:lnTo>
                <a:lnTo>
                  <a:pt x="15367" y="1210437"/>
                </a:lnTo>
                <a:lnTo>
                  <a:pt x="32039" y="1221680"/>
                </a:lnTo>
                <a:lnTo>
                  <a:pt x="52450" y="1225804"/>
                </a:lnTo>
                <a:lnTo>
                  <a:pt x="1162685" y="1225804"/>
                </a:lnTo>
                <a:lnTo>
                  <a:pt x="1183076" y="1221680"/>
                </a:lnTo>
                <a:lnTo>
                  <a:pt x="1199705" y="1210437"/>
                </a:lnTo>
                <a:lnTo>
                  <a:pt x="1210905" y="1193764"/>
                </a:lnTo>
                <a:lnTo>
                  <a:pt x="1215008" y="1173352"/>
                </a:lnTo>
                <a:lnTo>
                  <a:pt x="1215008" y="52324"/>
                </a:lnTo>
                <a:lnTo>
                  <a:pt x="1210905" y="31986"/>
                </a:lnTo>
                <a:lnTo>
                  <a:pt x="1199705" y="15351"/>
                </a:lnTo>
                <a:lnTo>
                  <a:pt x="1183076" y="4121"/>
                </a:lnTo>
                <a:lnTo>
                  <a:pt x="1162685" y="0"/>
                </a:lnTo>
                <a:close/>
              </a:path>
            </a:pathLst>
          </a:custGeom>
          <a:solidFill>
            <a:srgbClr val="E4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69733" y="4018788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5">
                <a:moveTo>
                  <a:pt x="1162685" y="0"/>
                </a:moveTo>
                <a:lnTo>
                  <a:pt x="52450" y="0"/>
                </a:lnTo>
                <a:lnTo>
                  <a:pt x="32039" y="4103"/>
                </a:lnTo>
                <a:lnTo>
                  <a:pt x="15367" y="15303"/>
                </a:lnTo>
                <a:lnTo>
                  <a:pt x="4123" y="31932"/>
                </a:lnTo>
                <a:lnTo>
                  <a:pt x="0" y="52324"/>
                </a:lnTo>
                <a:lnTo>
                  <a:pt x="0" y="1173352"/>
                </a:lnTo>
                <a:lnTo>
                  <a:pt x="4123" y="1193744"/>
                </a:lnTo>
                <a:lnTo>
                  <a:pt x="15367" y="1210373"/>
                </a:lnTo>
                <a:lnTo>
                  <a:pt x="32039" y="1221573"/>
                </a:lnTo>
                <a:lnTo>
                  <a:pt x="52450" y="1225677"/>
                </a:lnTo>
                <a:lnTo>
                  <a:pt x="1162685" y="1225677"/>
                </a:lnTo>
                <a:lnTo>
                  <a:pt x="1183076" y="1221573"/>
                </a:lnTo>
                <a:lnTo>
                  <a:pt x="1199705" y="1210373"/>
                </a:lnTo>
                <a:lnTo>
                  <a:pt x="1210905" y="1193744"/>
                </a:lnTo>
                <a:lnTo>
                  <a:pt x="1215009" y="1173352"/>
                </a:lnTo>
                <a:lnTo>
                  <a:pt x="1215009" y="52324"/>
                </a:lnTo>
                <a:lnTo>
                  <a:pt x="1210905" y="31932"/>
                </a:lnTo>
                <a:lnTo>
                  <a:pt x="1199705" y="15303"/>
                </a:lnTo>
                <a:lnTo>
                  <a:pt x="1183076" y="4103"/>
                </a:lnTo>
                <a:lnTo>
                  <a:pt x="1162685" y="0"/>
                </a:lnTo>
                <a:close/>
              </a:path>
            </a:pathLst>
          </a:custGeom>
          <a:solidFill>
            <a:srgbClr val="E4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865744" y="4488941"/>
            <a:ext cx="9679305" cy="3077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44770" indent="492759" algn="just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05459" algn="l"/>
              </a:tabLst>
            </a:pPr>
            <a:r>
              <a:rPr sz="3000" b="1" dirty="0">
                <a:solidFill>
                  <a:srgbClr val="39526B"/>
                </a:solidFill>
                <a:latin typeface="Arial"/>
                <a:cs typeface="Arial"/>
              </a:rPr>
              <a:t>Referir</a:t>
            </a:r>
            <a:r>
              <a:rPr sz="3000" b="1" spc="1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39526B"/>
                </a:solidFill>
                <a:latin typeface="Arial"/>
                <a:cs typeface="Arial"/>
              </a:rPr>
              <a:t>al</a:t>
            </a:r>
            <a:r>
              <a:rPr sz="3000" b="1" spc="1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000" b="1" spc="-70" dirty="0">
                <a:solidFill>
                  <a:srgbClr val="39526B"/>
                </a:solidFill>
                <a:latin typeface="Arial"/>
                <a:cs typeface="Arial"/>
              </a:rPr>
              <a:t>usuario</a:t>
            </a:r>
            <a:r>
              <a:rPr sz="3000" b="1" spc="1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3000" spc="1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un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proveedor</a:t>
            </a:r>
            <a:r>
              <a:rPr sz="3000" spc="70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000" spc="7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categoría equivalente</a:t>
            </a:r>
            <a:r>
              <a:rPr sz="3000" b="1" spc="-10" dirty="0">
                <a:solidFill>
                  <a:srgbClr val="39526B"/>
                </a:solidFill>
                <a:latin typeface="Arial"/>
                <a:cs typeface="Arial"/>
              </a:rPr>
              <a:t>;</a:t>
            </a:r>
            <a:endParaRPr sz="3000" dirty="0">
              <a:latin typeface="Arial"/>
              <a:cs typeface="Arial"/>
            </a:endParaRPr>
          </a:p>
          <a:p>
            <a:pPr marL="5767705" marR="5080" lvl="1" indent="-457200" algn="just">
              <a:lnSpc>
                <a:spcPct val="100000"/>
              </a:lnSpc>
              <a:spcBef>
                <a:spcPts val="2425"/>
              </a:spcBef>
              <a:buClr>
                <a:srgbClr val="FBBE49"/>
              </a:buClr>
              <a:buSzPct val="33333"/>
              <a:buFont typeface="Arial MT"/>
              <a:buChar char="•"/>
              <a:tabLst>
                <a:tab pos="5767705" algn="l"/>
              </a:tabLst>
            </a:pPr>
            <a:r>
              <a:rPr sz="3000" b="1" dirty="0">
                <a:solidFill>
                  <a:srgbClr val="39526B"/>
                </a:solidFill>
                <a:latin typeface="Arial"/>
                <a:cs typeface="Arial"/>
              </a:rPr>
              <a:t>2.</a:t>
            </a:r>
            <a:r>
              <a:rPr sz="3000" b="1" spc="3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39526B"/>
                </a:solidFill>
                <a:latin typeface="Arial"/>
                <a:cs typeface="Arial"/>
              </a:rPr>
              <a:t>Pagar</a:t>
            </a:r>
            <a:r>
              <a:rPr sz="3000" b="1" spc="38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000" b="1" spc="-110" dirty="0">
                <a:solidFill>
                  <a:srgbClr val="39526B"/>
                </a:solidFill>
                <a:latin typeface="Arial"/>
                <a:cs typeface="Arial"/>
              </a:rPr>
              <a:t>directamente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3000" spc="15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este</a:t>
            </a:r>
            <a:r>
              <a:rPr sz="3000" spc="16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proveedor</a:t>
            </a:r>
            <a:r>
              <a:rPr sz="3000" spc="15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000" spc="-25" dirty="0">
                <a:solidFill>
                  <a:srgbClr val="39526B"/>
                </a:solidFill>
                <a:latin typeface="Arial MT"/>
                <a:cs typeface="Arial MT"/>
              </a:rPr>
              <a:t>los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gastos</a:t>
            </a:r>
            <a:r>
              <a:rPr sz="3000" spc="-3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srgbClr val="39526B"/>
                </a:solidFill>
                <a:latin typeface="Arial MT"/>
                <a:cs typeface="Arial MT"/>
              </a:rPr>
              <a:t>del</a:t>
            </a:r>
            <a:r>
              <a:rPr sz="30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000" spc="-10" dirty="0">
                <a:solidFill>
                  <a:srgbClr val="39526B"/>
                </a:solidFill>
                <a:latin typeface="Arial MT"/>
                <a:cs typeface="Arial MT"/>
              </a:rPr>
              <a:t>servicio.</a:t>
            </a:r>
            <a:endParaRPr sz="3000" dirty="0">
              <a:latin typeface="Arial MT"/>
              <a:cs typeface="Arial MT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001766" y="9054897"/>
            <a:ext cx="1055878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80" dirty="0">
                <a:solidFill>
                  <a:srgbClr val="8E030D"/>
                </a:solidFill>
                <a:latin typeface="Arial"/>
                <a:cs typeface="Arial"/>
              </a:rPr>
              <a:t>Normas</a:t>
            </a:r>
            <a:r>
              <a:rPr sz="2200" b="1" spc="-7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65" dirty="0">
                <a:solidFill>
                  <a:srgbClr val="8E030D"/>
                </a:solidFill>
                <a:latin typeface="Arial"/>
                <a:cs typeface="Arial"/>
              </a:rPr>
              <a:t>que</a:t>
            </a:r>
            <a:r>
              <a:rPr sz="2200" b="1" spc="-90" dirty="0">
                <a:solidFill>
                  <a:srgbClr val="8E030D"/>
                </a:solidFill>
                <a:latin typeface="Arial"/>
                <a:cs typeface="Arial"/>
              </a:rPr>
              <a:t> regulan</a:t>
            </a:r>
            <a:r>
              <a:rPr sz="2200" b="1" spc="-6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30" dirty="0">
                <a:solidFill>
                  <a:srgbClr val="8E030D"/>
                </a:solidFill>
                <a:latin typeface="Arial"/>
                <a:cs typeface="Arial"/>
              </a:rPr>
              <a:t>los</a:t>
            </a:r>
            <a:r>
              <a:rPr sz="2200" b="1" spc="-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8E030D"/>
                </a:solidFill>
                <a:latin typeface="Arial"/>
                <a:cs typeface="Arial"/>
              </a:rPr>
              <a:t>contratos</a:t>
            </a:r>
            <a:r>
              <a:rPr sz="2200" b="1" spc="-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200" b="1" spc="-9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05" dirty="0">
                <a:solidFill>
                  <a:srgbClr val="8E030D"/>
                </a:solidFill>
                <a:latin typeface="Arial"/>
                <a:cs typeface="Arial"/>
              </a:rPr>
              <a:t>seguro</a:t>
            </a:r>
            <a:r>
              <a:rPr sz="2200" b="1" spc="-5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E030D"/>
                </a:solidFill>
                <a:latin typeface="Arial"/>
                <a:cs typeface="Arial"/>
              </a:rPr>
              <a:t>y</a:t>
            </a:r>
            <a:r>
              <a:rPr sz="2200" b="1" spc="-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200" b="1" spc="-5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00" dirty="0">
                <a:solidFill>
                  <a:srgbClr val="8E030D"/>
                </a:solidFill>
                <a:latin typeface="Arial"/>
                <a:cs typeface="Arial"/>
              </a:rPr>
              <a:t>medicina</a:t>
            </a:r>
            <a:r>
              <a:rPr sz="2200" b="1" spc="-5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70" dirty="0">
                <a:solidFill>
                  <a:srgbClr val="8E030D"/>
                </a:solidFill>
                <a:latin typeface="Arial"/>
                <a:cs typeface="Arial"/>
              </a:rPr>
              <a:t>prepagada</a:t>
            </a:r>
            <a:r>
              <a:rPr sz="2200" b="1" spc="-5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8E030D"/>
                </a:solidFill>
                <a:latin typeface="Arial"/>
                <a:cs typeface="Arial"/>
              </a:rPr>
              <a:t>–</a:t>
            </a:r>
            <a:r>
              <a:rPr sz="2200" b="1" spc="-15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114" dirty="0">
                <a:solidFill>
                  <a:srgbClr val="8E030D"/>
                </a:solidFill>
                <a:latin typeface="Arial"/>
                <a:cs typeface="Arial"/>
              </a:rPr>
              <a:t>Artículo</a:t>
            </a:r>
            <a:r>
              <a:rPr sz="22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200" b="1" spc="-25" dirty="0">
                <a:solidFill>
                  <a:srgbClr val="8E030D"/>
                </a:solidFill>
                <a:latin typeface="Arial"/>
                <a:cs typeface="Arial"/>
              </a:rPr>
              <a:t>148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-23" y="8596016"/>
            <a:ext cx="1778635" cy="1691005"/>
            <a:chOff x="-23" y="8596016"/>
            <a:chExt cx="1778635" cy="1691005"/>
          </a:xfrm>
        </p:grpSpPr>
        <p:sp>
          <p:nvSpPr>
            <p:cNvPr id="79" name="object 79"/>
            <p:cNvSpPr/>
            <p:nvPr/>
          </p:nvSpPr>
          <p:spPr>
            <a:xfrm>
              <a:off x="-23" y="8596016"/>
              <a:ext cx="1778635" cy="1691005"/>
            </a:xfrm>
            <a:custGeom>
              <a:avLst/>
              <a:gdLst/>
              <a:ahLst/>
              <a:cxnLst/>
              <a:rect l="l" t="t" r="r" b="b"/>
              <a:pathLst>
                <a:path w="1778635" h="1691004">
                  <a:moveTo>
                    <a:pt x="1776276" y="1409362"/>
                  </a:moveTo>
                  <a:lnTo>
                    <a:pt x="843389" y="759329"/>
                  </a:lnTo>
                  <a:lnTo>
                    <a:pt x="882702" y="788792"/>
                  </a:lnTo>
                  <a:lnTo>
                    <a:pt x="919352" y="820445"/>
                  </a:lnTo>
                  <a:lnTo>
                    <a:pt x="953308" y="854127"/>
                  </a:lnTo>
                  <a:lnTo>
                    <a:pt x="984541" y="889678"/>
                  </a:lnTo>
                  <a:lnTo>
                    <a:pt x="1013020" y="926939"/>
                  </a:lnTo>
                  <a:lnTo>
                    <a:pt x="1038716" y="965749"/>
                  </a:lnTo>
                  <a:lnTo>
                    <a:pt x="1061598" y="1005947"/>
                  </a:lnTo>
                  <a:lnTo>
                    <a:pt x="1081638" y="1047374"/>
                  </a:lnTo>
                  <a:lnTo>
                    <a:pt x="1098804" y="1089869"/>
                  </a:lnTo>
                  <a:lnTo>
                    <a:pt x="1113067" y="1133272"/>
                  </a:lnTo>
                  <a:lnTo>
                    <a:pt x="1124396" y="1177423"/>
                  </a:lnTo>
                  <a:lnTo>
                    <a:pt x="1132763" y="1222161"/>
                  </a:lnTo>
                  <a:lnTo>
                    <a:pt x="1138136" y="1267326"/>
                  </a:lnTo>
                  <a:lnTo>
                    <a:pt x="1140486" y="1312759"/>
                  </a:lnTo>
                  <a:lnTo>
                    <a:pt x="1139784" y="1358298"/>
                  </a:lnTo>
                  <a:lnTo>
                    <a:pt x="1135998" y="1403783"/>
                  </a:lnTo>
                  <a:lnTo>
                    <a:pt x="1129100" y="1449055"/>
                  </a:lnTo>
                  <a:lnTo>
                    <a:pt x="1119058" y="1493953"/>
                  </a:lnTo>
                  <a:lnTo>
                    <a:pt x="1105844" y="1538317"/>
                  </a:lnTo>
                  <a:lnTo>
                    <a:pt x="1089427" y="1581986"/>
                  </a:lnTo>
                  <a:lnTo>
                    <a:pt x="1069777" y="1624800"/>
                  </a:lnTo>
                  <a:lnTo>
                    <a:pt x="1046864" y="1666600"/>
                  </a:lnTo>
                  <a:lnTo>
                    <a:pt x="1031160" y="1690945"/>
                  </a:lnTo>
                  <a:lnTo>
                    <a:pt x="1728890" y="1690949"/>
                  </a:lnTo>
                  <a:lnTo>
                    <a:pt x="1739420" y="1652079"/>
                  </a:lnTo>
                  <a:lnTo>
                    <a:pt x="1749749" y="1607781"/>
                  </a:lnTo>
                  <a:lnTo>
                    <a:pt x="1758486" y="1563263"/>
                  </a:lnTo>
                  <a:lnTo>
                    <a:pt x="1765639" y="1518566"/>
                  </a:lnTo>
                  <a:lnTo>
                    <a:pt x="1771214" y="1473732"/>
                  </a:lnTo>
                  <a:lnTo>
                    <a:pt x="1775220" y="1428802"/>
                  </a:lnTo>
                  <a:lnTo>
                    <a:pt x="1776276" y="1409362"/>
                  </a:lnTo>
                  <a:close/>
                </a:path>
                <a:path w="1778635" h="1691004">
                  <a:moveTo>
                    <a:pt x="1204038" y="241644"/>
                  </a:moveTo>
                  <a:lnTo>
                    <a:pt x="1163577" y="214514"/>
                  </a:lnTo>
                  <a:lnTo>
                    <a:pt x="1122509" y="189026"/>
                  </a:lnTo>
                  <a:lnTo>
                    <a:pt x="1080871" y="165183"/>
                  </a:lnTo>
                  <a:lnTo>
                    <a:pt x="1038703" y="142976"/>
                  </a:lnTo>
                  <a:lnTo>
                    <a:pt x="996047" y="122400"/>
                  </a:lnTo>
                  <a:lnTo>
                    <a:pt x="952946" y="103446"/>
                  </a:lnTo>
                  <a:lnTo>
                    <a:pt x="909440" y="86107"/>
                  </a:lnTo>
                  <a:lnTo>
                    <a:pt x="865570" y="70378"/>
                  </a:lnTo>
                  <a:lnTo>
                    <a:pt x="821379" y="56250"/>
                  </a:lnTo>
                  <a:lnTo>
                    <a:pt x="776908" y="43716"/>
                  </a:lnTo>
                  <a:lnTo>
                    <a:pt x="732198" y="32770"/>
                  </a:lnTo>
                  <a:lnTo>
                    <a:pt x="687291" y="23404"/>
                  </a:lnTo>
                  <a:lnTo>
                    <a:pt x="642229" y="15611"/>
                  </a:lnTo>
                  <a:lnTo>
                    <a:pt x="597052" y="9385"/>
                  </a:lnTo>
                  <a:lnTo>
                    <a:pt x="551803" y="4717"/>
                  </a:lnTo>
                  <a:lnTo>
                    <a:pt x="506523" y="1602"/>
                  </a:lnTo>
                  <a:lnTo>
                    <a:pt x="461254" y="32"/>
                  </a:lnTo>
                  <a:lnTo>
                    <a:pt x="416036" y="0"/>
                  </a:lnTo>
                  <a:lnTo>
                    <a:pt x="370912" y="1498"/>
                  </a:lnTo>
                  <a:lnTo>
                    <a:pt x="325924" y="4520"/>
                  </a:lnTo>
                  <a:lnTo>
                    <a:pt x="281111" y="9059"/>
                  </a:lnTo>
                  <a:lnTo>
                    <a:pt x="236517" y="15108"/>
                  </a:lnTo>
                  <a:lnTo>
                    <a:pt x="192182" y="22659"/>
                  </a:lnTo>
                  <a:lnTo>
                    <a:pt x="148149" y="31706"/>
                  </a:lnTo>
                  <a:lnTo>
                    <a:pt x="104458" y="42241"/>
                  </a:lnTo>
                  <a:lnTo>
                    <a:pt x="61151" y="54258"/>
                  </a:lnTo>
                  <a:lnTo>
                    <a:pt x="18270" y="67749"/>
                  </a:lnTo>
                  <a:lnTo>
                    <a:pt x="0" y="74192"/>
                  </a:lnTo>
                  <a:lnTo>
                    <a:pt x="25" y="801523"/>
                  </a:lnTo>
                  <a:lnTo>
                    <a:pt x="21628" y="782838"/>
                  </a:lnTo>
                  <a:lnTo>
                    <a:pt x="58677" y="755083"/>
                  </a:lnTo>
                  <a:lnTo>
                    <a:pt x="97326" y="730119"/>
                  </a:lnTo>
                  <a:lnTo>
                    <a:pt x="137416" y="707974"/>
                  </a:lnTo>
                  <a:lnTo>
                    <a:pt x="178784" y="688676"/>
                  </a:lnTo>
                  <a:lnTo>
                    <a:pt x="221270" y="672252"/>
                  </a:lnTo>
                  <a:lnTo>
                    <a:pt x="264714" y="658728"/>
                  </a:lnTo>
                  <a:lnTo>
                    <a:pt x="308954" y="648133"/>
                  </a:lnTo>
                  <a:lnTo>
                    <a:pt x="353829" y="640494"/>
                  </a:lnTo>
                  <a:lnTo>
                    <a:pt x="399179" y="635837"/>
                  </a:lnTo>
                  <a:lnTo>
                    <a:pt x="444843" y="634191"/>
                  </a:lnTo>
                  <a:lnTo>
                    <a:pt x="490659" y="635582"/>
                  </a:lnTo>
                  <a:lnTo>
                    <a:pt x="536468" y="640038"/>
                  </a:lnTo>
                  <a:lnTo>
                    <a:pt x="582107" y="647585"/>
                  </a:lnTo>
                  <a:lnTo>
                    <a:pt x="627417" y="658252"/>
                  </a:lnTo>
                  <a:lnTo>
                    <a:pt x="672236" y="672066"/>
                  </a:lnTo>
                  <a:lnTo>
                    <a:pt x="716404" y="689053"/>
                  </a:lnTo>
                  <a:lnTo>
                    <a:pt x="759759" y="709241"/>
                  </a:lnTo>
                  <a:lnTo>
                    <a:pt x="802141" y="732657"/>
                  </a:lnTo>
                  <a:lnTo>
                    <a:pt x="843389" y="759329"/>
                  </a:lnTo>
                  <a:lnTo>
                    <a:pt x="1776276" y="1409362"/>
                  </a:lnTo>
                  <a:lnTo>
                    <a:pt x="1777664" y="1383818"/>
                  </a:lnTo>
                  <a:lnTo>
                    <a:pt x="1778554" y="1338821"/>
                  </a:lnTo>
                  <a:lnTo>
                    <a:pt x="1777899" y="1293852"/>
                  </a:lnTo>
                  <a:lnTo>
                    <a:pt x="1775705" y="1248954"/>
                  </a:lnTo>
                  <a:lnTo>
                    <a:pt x="1771981" y="1204166"/>
                  </a:lnTo>
                  <a:lnTo>
                    <a:pt x="1766733" y="1159531"/>
                  </a:lnTo>
                  <a:lnTo>
                    <a:pt x="1759971" y="1115090"/>
                  </a:lnTo>
                  <a:lnTo>
                    <a:pt x="1751701" y="1070884"/>
                  </a:lnTo>
                  <a:lnTo>
                    <a:pt x="1741932" y="1026955"/>
                  </a:lnTo>
                  <a:lnTo>
                    <a:pt x="1730671" y="983344"/>
                  </a:lnTo>
                  <a:lnTo>
                    <a:pt x="1717926" y="940093"/>
                  </a:lnTo>
                  <a:lnTo>
                    <a:pt x="1703704" y="897243"/>
                  </a:lnTo>
                  <a:lnTo>
                    <a:pt x="1688014" y="854835"/>
                  </a:lnTo>
                  <a:lnTo>
                    <a:pt x="1670863" y="812911"/>
                  </a:lnTo>
                  <a:lnTo>
                    <a:pt x="1652259" y="771512"/>
                  </a:lnTo>
                  <a:lnTo>
                    <a:pt x="1632210" y="730679"/>
                  </a:lnTo>
                  <a:lnTo>
                    <a:pt x="1610723" y="690455"/>
                  </a:lnTo>
                  <a:lnTo>
                    <a:pt x="1587806" y="650880"/>
                  </a:lnTo>
                  <a:lnTo>
                    <a:pt x="1563467" y="611995"/>
                  </a:lnTo>
                  <a:lnTo>
                    <a:pt x="1537713" y="573843"/>
                  </a:lnTo>
                  <a:lnTo>
                    <a:pt x="1510553" y="536464"/>
                  </a:lnTo>
                  <a:lnTo>
                    <a:pt x="1481994" y="499900"/>
                  </a:lnTo>
                  <a:lnTo>
                    <a:pt x="1452044" y="464193"/>
                  </a:lnTo>
                  <a:lnTo>
                    <a:pt x="1420711" y="429383"/>
                  </a:lnTo>
                  <a:lnTo>
                    <a:pt x="1388002" y="395512"/>
                  </a:lnTo>
                  <a:lnTo>
                    <a:pt x="1353925" y="362622"/>
                  </a:lnTo>
                  <a:lnTo>
                    <a:pt x="1318488" y="330754"/>
                  </a:lnTo>
                  <a:lnTo>
                    <a:pt x="1281698" y="299949"/>
                  </a:lnTo>
                  <a:lnTo>
                    <a:pt x="1243564" y="270249"/>
                  </a:lnTo>
                  <a:lnTo>
                    <a:pt x="1204038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0" name="object 8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</p:grpSp>
      <p:sp>
        <p:nvSpPr>
          <p:cNvPr id="81" name="object 22">
            <a:extLst>
              <a:ext uri="{FF2B5EF4-FFF2-40B4-BE49-F238E27FC236}">
                <a16:creationId xmlns:a16="http://schemas.microsoft.com/office/drawing/2014/main" id="{85DC5005-31F7-4F6F-9CBE-1513F6F0B808}"/>
              </a:ext>
            </a:extLst>
          </p:cNvPr>
          <p:cNvSpPr/>
          <p:nvPr/>
        </p:nvSpPr>
        <p:spPr>
          <a:xfrm>
            <a:off x="17067943" y="598616"/>
            <a:ext cx="1215390" cy="1194435"/>
          </a:xfrm>
          <a:custGeom>
            <a:avLst/>
            <a:gdLst/>
            <a:ahLst/>
            <a:cxnLst/>
            <a:rect l="l" t="t" r="r" b="b"/>
            <a:pathLst>
              <a:path w="1215390" h="1194434">
                <a:moveTo>
                  <a:pt x="1162557" y="0"/>
                </a:moveTo>
                <a:lnTo>
                  <a:pt x="52451" y="0"/>
                </a:lnTo>
                <a:lnTo>
                  <a:pt x="32039" y="4119"/>
                </a:lnTo>
                <a:lnTo>
                  <a:pt x="15367" y="15352"/>
                </a:lnTo>
                <a:lnTo>
                  <a:pt x="4123" y="32012"/>
                </a:lnTo>
                <a:lnTo>
                  <a:pt x="0" y="52412"/>
                </a:lnTo>
                <a:lnTo>
                  <a:pt x="0" y="1173401"/>
                </a:lnTo>
                <a:lnTo>
                  <a:pt x="4123" y="1193799"/>
                </a:lnTo>
                <a:lnTo>
                  <a:pt x="4321" y="1194092"/>
                </a:lnTo>
                <a:lnTo>
                  <a:pt x="1210687" y="1194092"/>
                </a:lnTo>
                <a:lnTo>
                  <a:pt x="1210885" y="1193799"/>
                </a:lnTo>
                <a:lnTo>
                  <a:pt x="1215009" y="1173401"/>
                </a:lnTo>
                <a:lnTo>
                  <a:pt x="1215009" y="52412"/>
                </a:lnTo>
                <a:lnTo>
                  <a:pt x="1210885" y="32012"/>
                </a:lnTo>
                <a:lnTo>
                  <a:pt x="1199642" y="15352"/>
                </a:lnTo>
                <a:lnTo>
                  <a:pt x="1182969" y="4119"/>
                </a:lnTo>
                <a:lnTo>
                  <a:pt x="1162557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24">
            <a:extLst>
              <a:ext uri="{FF2B5EF4-FFF2-40B4-BE49-F238E27FC236}">
                <a16:creationId xmlns:a16="http://schemas.microsoft.com/office/drawing/2014/main" id="{C7885B56-0DC5-4DFC-A28E-FDBE9B36A8E1}"/>
              </a:ext>
            </a:extLst>
          </p:cNvPr>
          <p:cNvSpPr/>
          <p:nvPr/>
        </p:nvSpPr>
        <p:spPr>
          <a:xfrm>
            <a:off x="-13930" y="-61011"/>
            <a:ext cx="1193165" cy="1205865"/>
          </a:xfrm>
          <a:custGeom>
            <a:avLst/>
            <a:gdLst/>
            <a:ahLst/>
            <a:cxnLst/>
            <a:rect l="l" t="t" r="r" b="b"/>
            <a:pathLst>
              <a:path w="1193165" h="1205865">
                <a:moveTo>
                  <a:pt x="1180795" y="0"/>
                </a:moveTo>
                <a:lnTo>
                  <a:pt x="0" y="0"/>
                </a:lnTo>
                <a:lnTo>
                  <a:pt x="0" y="1194689"/>
                </a:lnTo>
                <a:lnTo>
                  <a:pt x="9761" y="1201253"/>
                </a:lnTo>
                <a:lnTo>
                  <a:pt x="30159" y="1205356"/>
                </a:lnTo>
                <a:lnTo>
                  <a:pt x="1140358" y="1205356"/>
                </a:lnTo>
                <a:lnTo>
                  <a:pt x="1160751" y="1201253"/>
                </a:lnTo>
                <a:lnTo>
                  <a:pt x="1177407" y="1190053"/>
                </a:lnTo>
                <a:lnTo>
                  <a:pt x="1188639" y="1173424"/>
                </a:lnTo>
                <a:lnTo>
                  <a:pt x="1192758" y="1153032"/>
                </a:lnTo>
                <a:lnTo>
                  <a:pt x="1192758" y="32003"/>
                </a:lnTo>
                <a:lnTo>
                  <a:pt x="1188639" y="11612"/>
                </a:lnTo>
                <a:lnTo>
                  <a:pt x="1180795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25">
            <a:extLst>
              <a:ext uri="{FF2B5EF4-FFF2-40B4-BE49-F238E27FC236}">
                <a16:creationId xmlns:a16="http://schemas.microsoft.com/office/drawing/2014/main" id="{6B8B2476-EFC6-4475-810D-4D9376127A7A}"/>
              </a:ext>
            </a:extLst>
          </p:cNvPr>
          <p:cNvSpPr/>
          <p:nvPr/>
        </p:nvSpPr>
        <p:spPr>
          <a:xfrm>
            <a:off x="305424" y="152857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5">
                <a:moveTo>
                  <a:pt x="1162608" y="0"/>
                </a:moveTo>
                <a:lnTo>
                  <a:pt x="52412" y="0"/>
                </a:lnTo>
                <a:lnTo>
                  <a:pt x="32012" y="4123"/>
                </a:lnTo>
                <a:lnTo>
                  <a:pt x="15352" y="15367"/>
                </a:lnTo>
                <a:lnTo>
                  <a:pt x="4119" y="32039"/>
                </a:lnTo>
                <a:lnTo>
                  <a:pt x="0" y="52450"/>
                </a:lnTo>
                <a:lnTo>
                  <a:pt x="0" y="1173352"/>
                </a:lnTo>
                <a:lnTo>
                  <a:pt x="4119" y="1193764"/>
                </a:lnTo>
                <a:lnTo>
                  <a:pt x="15352" y="1210436"/>
                </a:lnTo>
                <a:lnTo>
                  <a:pt x="32012" y="1221680"/>
                </a:lnTo>
                <a:lnTo>
                  <a:pt x="52412" y="1225803"/>
                </a:lnTo>
                <a:lnTo>
                  <a:pt x="1162608" y="1225803"/>
                </a:lnTo>
                <a:lnTo>
                  <a:pt x="1183020" y="1221680"/>
                </a:lnTo>
                <a:lnTo>
                  <a:pt x="1199692" y="1210436"/>
                </a:lnTo>
                <a:lnTo>
                  <a:pt x="1210936" y="1193764"/>
                </a:lnTo>
                <a:lnTo>
                  <a:pt x="1215059" y="1173352"/>
                </a:lnTo>
                <a:lnTo>
                  <a:pt x="1215059" y="52450"/>
                </a:lnTo>
                <a:lnTo>
                  <a:pt x="1210936" y="32039"/>
                </a:lnTo>
                <a:lnTo>
                  <a:pt x="1199692" y="15367"/>
                </a:lnTo>
                <a:lnTo>
                  <a:pt x="1183020" y="4123"/>
                </a:lnTo>
                <a:lnTo>
                  <a:pt x="1162608" y="0"/>
                </a:lnTo>
                <a:close/>
              </a:path>
            </a:pathLst>
          </a:custGeom>
          <a:solidFill>
            <a:srgbClr val="E4DB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516993" y="5615813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4">
                <a:moveTo>
                  <a:pt x="1162558" y="0"/>
                </a:moveTo>
                <a:lnTo>
                  <a:pt x="52450" y="0"/>
                </a:lnTo>
                <a:lnTo>
                  <a:pt x="32039" y="4121"/>
                </a:lnTo>
                <a:lnTo>
                  <a:pt x="15367" y="15351"/>
                </a:lnTo>
                <a:lnTo>
                  <a:pt x="4123" y="31986"/>
                </a:lnTo>
                <a:lnTo>
                  <a:pt x="0" y="52324"/>
                </a:lnTo>
                <a:lnTo>
                  <a:pt x="0" y="1173352"/>
                </a:lnTo>
                <a:lnTo>
                  <a:pt x="4123" y="1193764"/>
                </a:lnTo>
                <a:lnTo>
                  <a:pt x="15367" y="1210437"/>
                </a:lnTo>
                <a:lnTo>
                  <a:pt x="32039" y="1221680"/>
                </a:lnTo>
                <a:lnTo>
                  <a:pt x="52450" y="1225803"/>
                </a:lnTo>
                <a:lnTo>
                  <a:pt x="1162558" y="1225803"/>
                </a:lnTo>
                <a:lnTo>
                  <a:pt x="1182969" y="1221680"/>
                </a:lnTo>
                <a:lnTo>
                  <a:pt x="1199641" y="1210437"/>
                </a:lnTo>
                <a:lnTo>
                  <a:pt x="1210885" y="1193764"/>
                </a:lnTo>
                <a:lnTo>
                  <a:pt x="1215008" y="1173352"/>
                </a:lnTo>
                <a:lnTo>
                  <a:pt x="1215008" y="52324"/>
                </a:lnTo>
                <a:lnTo>
                  <a:pt x="1210885" y="31986"/>
                </a:lnTo>
                <a:lnTo>
                  <a:pt x="1199642" y="15351"/>
                </a:lnTo>
                <a:lnTo>
                  <a:pt x="1182969" y="4121"/>
                </a:lnTo>
                <a:lnTo>
                  <a:pt x="1162558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96531" y="4243196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5">
                <a:moveTo>
                  <a:pt x="1162558" y="0"/>
                </a:moveTo>
                <a:lnTo>
                  <a:pt x="52450" y="0"/>
                </a:lnTo>
                <a:lnTo>
                  <a:pt x="32039" y="4103"/>
                </a:lnTo>
                <a:lnTo>
                  <a:pt x="15367" y="15303"/>
                </a:lnTo>
                <a:lnTo>
                  <a:pt x="4123" y="31932"/>
                </a:lnTo>
                <a:lnTo>
                  <a:pt x="0" y="52324"/>
                </a:lnTo>
                <a:lnTo>
                  <a:pt x="0" y="1173352"/>
                </a:lnTo>
                <a:lnTo>
                  <a:pt x="4123" y="1193764"/>
                </a:lnTo>
                <a:lnTo>
                  <a:pt x="15367" y="1210437"/>
                </a:lnTo>
                <a:lnTo>
                  <a:pt x="32039" y="1221680"/>
                </a:lnTo>
                <a:lnTo>
                  <a:pt x="52450" y="1225803"/>
                </a:lnTo>
                <a:lnTo>
                  <a:pt x="1162558" y="1225803"/>
                </a:lnTo>
                <a:lnTo>
                  <a:pt x="1182969" y="1221680"/>
                </a:lnTo>
                <a:lnTo>
                  <a:pt x="1199642" y="1210437"/>
                </a:lnTo>
                <a:lnTo>
                  <a:pt x="1210885" y="1193764"/>
                </a:lnTo>
                <a:lnTo>
                  <a:pt x="1215009" y="1173352"/>
                </a:lnTo>
                <a:lnTo>
                  <a:pt x="1215009" y="52324"/>
                </a:lnTo>
                <a:lnTo>
                  <a:pt x="1210885" y="31932"/>
                </a:lnTo>
                <a:lnTo>
                  <a:pt x="1199642" y="15303"/>
                </a:lnTo>
                <a:lnTo>
                  <a:pt x="1182969" y="4103"/>
                </a:lnTo>
                <a:lnTo>
                  <a:pt x="1162558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7075388" y="414141"/>
            <a:ext cx="1215390" cy="1226185"/>
            <a:chOff x="16224631" y="1069086"/>
            <a:chExt cx="1215390" cy="1226185"/>
          </a:xfrm>
        </p:grpSpPr>
        <p:sp>
          <p:nvSpPr>
            <p:cNvPr id="6" name="object 6"/>
            <p:cNvSpPr/>
            <p:nvPr/>
          </p:nvSpPr>
          <p:spPr>
            <a:xfrm>
              <a:off x="16224631" y="1069086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1162557" y="0"/>
                  </a:moveTo>
                  <a:lnTo>
                    <a:pt x="52324" y="0"/>
                  </a:lnTo>
                  <a:lnTo>
                    <a:pt x="31986" y="4123"/>
                  </a:lnTo>
                  <a:lnTo>
                    <a:pt x="15351" y="15367"/>
                  </a:lnTo>
                  <a:lnTo>
                    <a:pt x="4121" y="32039"/>
                  </a:lnTo>
                  <a:lnTo>
                    <a:pt x="0" y="52450"/>
                  </a:lnTo>
                  <a:lnTo>
                    <a:pt x="0" y="1173353"/>
                  </a:lnTo>
                  <a:lnTo>
                    <a:pt x="4121" y="1193764"/>
                  </a:lnTo>
                  <a:lnTo>
                    <a:pt x="15351" y="1210437"/>
                  </a:lnTo>
                  <a:lnTo>
                    <a:pt x="31986" y="1221680"/>
                  </a:lnTo>
                  <a:lnTo>
                    <a:pt x="52324" y="1225804"/>
                  </a:lnTo>
                  <a:lnTo>
                    <a:pt x="1162557" y="1225804"/>
                  </a:lnTo>
                  <a:lnTo>
                    <a:pt x="1182969" y="1221680"/>
                  </a:lnTo>
                  <a:lnTo>
                    <a:pt x="1199642" y="1210437"/>
                  </a:lnTo>
                  <a:lnTo>
                    <a:pt x="1210885" y="1193764"/>
                  </a:lnTo>
                  <a:lnTo>
                    <a:pt x="1215009" y="1173353"/>
                  </a:lnTo>
                  <a:lnTo>
                    <a:pt x="1215009" y="52450"/>
                  </a:lnTo>
                  <a:lnTo>
                    <a:pt x="1210885" y="32039"/>
                  </a:lnTo>
                  <a:lnTo>
                    <a:pt x="1199642" y="15367"/>
                  </a:lnTo>
                  <a:lnTo>
                    <a:pt x="1182969" y="4123"/>
                  </a:lnTo>
                  <a:lnTo>
                    <a:pt x="116255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224631" y="1069086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0" y="52450"/>
                  </a:moveTo>
                  <a:lnTo>
                    <a:pt x="4121" y="32039"/>
                  </a:lnTo>
                  <a:lnTo>
                    <a:pt x="15351" y="15367"/>
                  </a:lnTo>
                  <a:lnTo>
                    <a:pt x="31986" y="4123"/>
                  </a:lnTo>
                  <a:lnTo>
                    <a:pt x="52324" y="0"/>
                  </a:lnTo>
                  <a:lnTo>
                    <a:pt x="1162557" y="0"/>
                  </a:lnTo>
                  <a:lnTo>
                    <a:pt x="1182969" y="4123"/>
                  </a:lnTo>
                  <a:lnTo>
                    <a:pt x="1199642" y="15367"/>
                  </a:lnTo>
                  <a:lnTo>
                    <a:pt x="1210885" y="32039"/>
                  </a:lnTo>
                  <a:lnTo>
                    <a:pt x="1215009" y="52450"/>
                  </a:lnTo>
                  <a:lnTo>
                    <a:pt x="1215009" y="1173353"/>
                  </a:lnTo>
                  <a:lnTo>
                    <a:pt x="1210885" y="1193764"/>
                  </a:lnTo>
                  <a:lnTo>
                    <a:pt x="1199642" y="1210437"/>
                  </a:lnTo>
                  <a:lnTo>
                    <a:pt x="1182969" y="1221680"/>
                  </a:lnTo>
                  <a:lnTo>
                    <a:pt x="1162557" y="1225804"/>
                  </a:lnTo>
                  <a:lnTo>
                    <a:pt x="52324" y="1225804"/>
                  </a:lnTo>
                  <a:lnTo>
                    <a:pt x="31986" y="1221680"/>
                  </a:lnTo>
                  <a:lnTo>
                    <a:pt x="15351" y="1210437"/>
                  </a:lnTo>
                  <a:lnTo>
                    <a:pt x="4121" y="1193764"/>
                  </a:lnTo>
                  <a:lnTo>
                    <a:pt x="0" y="1173353"/>
                  </a:lnTo>
                  <a:lnTo>
                    <a:pt x="0" y="52450"/>
                  </a:lnTo>
                  <a:close/>
                </a:path>
              </a:pathLst>
            </a:custGeom>
            <a:ln w="9525">
              <a:solidFill>
                <a:srgbClr val="E4DB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23150" y="2686939"/>
            <a:ext cx="5696237" cy="6556616"/>
            <a:chOff x="823150" y="2686939"/>
            <a:chExt cx="5696237" cy="6556616"/>
          </a:xfrm>
        </p:grpSpPr>
        <p:sp>
          <p:nvSpPr>
            <p:cNvPr id="14" name="object 14"/>
            <p:cNvSpPr/>
            <p:nvPr/>
          </p:nvSpPr>
          <p:spPr>
            <a:xfrm>
              <a:off x="972693" y="2869565"/>
              <a:ext cx="4280535" cy="6043930"/>
            </a:xfrm>
            <a:custGeom>
              <a:avLst/>
              <a:gdLst/>
              <a:ahLst/>
              <a:cxnLst/>
              <a:rect l="l" t="t" r="r" b="b"/>
              <a:pathLst>
                <a:path w="4280535" h="6043930">
                  <a:moveTo>
                    <a:pt x="4095877" y="0"/>
                  </a:moveTo>
                  <a:lnTo>
                    <a:pt x="184607" y="0"/>
                  </a:lnTo>
                  <a:lnTo>
                    <a:pt x="135531" y="6596"/>
                  </a:lnTo>
                  <a:lnTo>
                    <a:pt x="91432" y="25211"/>
                  </a:lnTo>
                  <a:lnTo>
                    <a:pt x="54070" y="54086"/>
                  </a:lnTo>
                  <a:lnTo>
                    <a:pt x="25204" y="91458"/>
                  </a:lnTo>
                  <a:lnTo>
                    <a:pt x="6594" y="135569"/>
                  </a:lnTo>
                  <a:lnTo>
                    <a:pt x="0" y="184657"/>
                  </a:lnTo>
                  <a:lnTo>
                    <a:pt x="0" y="5859271"/>
                  </a:lnTo>
                  <a:lnTo>
                    <a:pt x="6594" y="5908351"/>
                  </a:lnTo>
                  <a:lnTo>
                    <a:pt x="25204" y="5952438"/>
                  </a:lnTo>
                  <a:lnTo>
                    <a:pt x="54070" y="5989780"/>
                  </a:lnTo>
                  <a:lnTo>
                    <a:pt x="91432" y="6018624"/>
                  </a:lnTo>
                  <a:lnTo>
                    <a:pt x="135531" y="6037216"/>
                  </a:lnTo>
                  <a:lnTo>
                    <a:pt x="184607" y="6043803"/>
                  </a:lnTo>
                  <a:lnTo>
                    <a:pt x="4095877" y="6043803"/>
                  </a:lnTo>
                  <a:lnTo>
                    <a:pt x="4144911" y="6037216"/>
                  </a:lnTo>
                  <a:lnTo>
                    <a:pt x="4188986" y="6018624"/>
                  </a:lnTo>
                  <a:lnTo>
                    <a:pt x="4226337" y="5989780"/>
                  </a:lnTo>
                  <a:lnTo>
                    <a:pt x="4255200" y="5952438"/>
                  </a:lnTo>
                  <a:lnTo>
                    <a:pt x="4273812" y="5908351"/>
                  </a:lnTo>
                  <a:lnTo>
                    <a:pt x="4280408" y="5859271"/>
                  </a:lnTo>
                  <a:lnTo>
                    <a:pt x="4280408" y="184657"/>
                  </a:lnTo>
                  <a:lnTo>
                    <a:pt x="4273812" y="135569"/>
                  </a:lnTo>
                  <a:lnTo>
                    <a:pt x="4255200" y="91458"/>
                  </a:lnTo>
                  <a:lnTo>
                    <a:pt x="4226337" y="54086"/>
                  </a:lnTo>
                  <a:lnTo>
                    <a:pt x="4188986" y="25211"/>
                  </a:lnTo>
                  <a:lnTo>
                    <a:pt x="4144911" y="6596"/>
                  </a:lnTo>
                  <a:lnTo>
                    <a:pt x="4095877" y="0"/>
                  </a:lnTo>
                  <a:close/>
                </a:path>
              </a:pathLst>
            </a:custGeom>
            <a:solidFill>
              <a:srgbClr val="EEE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3150" y="2686939"/>
              <a:ext cx="4164329" cy="5969000"/>
            </a:xfrm>
            <a:custGeom>
              <a:avLst/>
              <a:gdLst/>
              <a:ahLst/>
              <a:cxnLst/>
              <a:rect l="l" t="t" r="r" b="b"/>
              <a:pathLst>
                <a:path w="4164329" h="5969000">
                  <a:moveTo>
                    <a:pt x="4047807" y="0"/>
                  </a:moveTo>
                  <a:lnTo>
                    <a:pt x="116293" y="0"/>
                  </a:lnTo>
                  <a:lnTo>
                    <a:pt x="71157" y="9491"/>
                  </a:lnTo>
                  <a:lnTo>
                    <a:pt x="34177" y="35353"/>
                  </a:lnTo>
                  <a:lnTo>
                    <a:pt x="9182" y="73669"/>
                  </a:lnTo>
                  <a:lnTo>
                    <a:pt x="0" y="120522"/>
                  </a:lnTo>
                  <a:lnTo>
                    <a:pt x="0" y="5848222"/>
                  </a:lnTo>
                  <a:lnTo>
                    <a:pt x="9182" y="5895022"/>
                  </a:lnTo>
                  <a:lnTo>
                    <a:pt x="34177" y="5933344"/>
                  </a:lnTo>
                  <a:lnTo>
                    <a:pt x="71157" y="5959236"/>
                  </a:lnTo>
                  <a:lnTo>
                    <a:pt x="116293" y="5968745"/>
                  </a:lnTo>
                  <a:lnTo>
                    <a:pt x="4047807" y="5968745"/>
                  </a:lnTo>
                  <a:lnTo>
                    <a:pt x="4073815" y="5963284"/>
                  </a:lnTo>
                  <a:lnTo>
                    <a:pt x="116293" y="5963284"/>
                  </a:lnTo>
                  <a:lnTo>
                    <a:pt x="73086" y="5954236"/>
                  </a:lnTo>
                  <a:lnTo>
                    <a:pt x="37712" y="5929566"/>
                  </a:lnTo>
                  <a:lnTo>
                    <a:pt x="13816" y="5892990"/>
                  </a:lnTo>
                  <a:lnTo>
                    <a:pt x="5041" y="5848222"/>
                  </a:lnTo>
                  <a:lnTo>
                    <a:pt x="5041" y="120522"/>
                  </a:lnTo>
                  <a:lnTo>
                    <a:pt x="13816" y="75715"/>
                  </a:lnTo>
                  <a:lnTo>
                    <a:pt x="37712" y="39052"/>
                  </a:lnTo>
                  <a:lnTo>
                    <a:pt x="73086" y="14295"/>
                  </a:lnTo>
                  <a:lnTo>
                    <a:pt x="116293" y="5206"/>
                  </a:lnTo>
                  <a:lnTo>
                    <a:pt x="4072652" y="5206"/>
                  </a:lnTo>
                  <a:lnTo>
                    <a:pt x="4047807" y="0"/>
                  </a:lnTo>
                  <a:close/>
                </a:path>
                <a:path w="4164329" h="5969000">
                  <a:moveTo>
                    <a:pt x="4072652" y="5206"/>
                  </a:moveTo>
                  <a:lnTo>
                    <a:pt x="4047807" y="5206"/>
                  </a:lnTo>
                  <a:lnTo>
                    <a:pt x="4091122" y="14295"/>
                  </a:lnTo>
                  <a:lnTo>
                    <a:pt x="4126484" y="39052"/>
                  </a:lnTo>
                  <a:lnTo>
                    <a:pt x="4150320" y="75715"/>
                  </a:lnTo>
                  <a:lnTo>
                    <a:pt x="4159059" y="120522"/>
                  </a:lnTo>
                  <a:lnTo>
                    <a:pt x="4159059" y="5848222"/>
                  </a:lnTo>
                  <a:lnTo>
                    <a:pt x="4150320" y="5892990"/>
                  </a:lnTo>
                  <a:lnTo>
                    <a:pt x="4126484" y="5929566"/>
                  </a:lnTo>
                  <a:lnTo>
                    <a:pt x="4091122" y="5954236"/>
                  </a:lnTo>
                  <a:lnTo>
                    <a:pt x="4047807" y="5963284"/>
                  </a:lnTo>
                  <a:lnTo>
                    <a:pt x="4073815" y="5963284"/>
                  </a:lnTo>
                  <a:lnTo>
                    <a:pt x="4093094" y="5959236"/>
                  </a:lnTo>
                  <a:lnTo>
                    <a:pt x="4130071" y="5933344"/>
                  </a:lnTo>
                  <a:lnTo>
                    <a:pt x="4154999" y="5895022"/>
                  </a:lnTo>
                  <a:lnTo>
                    <a:pt x="4164139" y="5848222"/>
                  </a:lnTo>
                  <a:lnTo>
                    <a:pt x="4164139" y="120522"/>
                  </a:lnTo>
                  <a:lnTo>
                    <a:pt x="4154999" y="73669"/>
                  </a:lnTo>
                  <a:lnTo>
                    <a:pt x="4130071" y="35353"/>
                  </a:lnTo>
                  <a:lnTo>
                    <a:pt x="4093094" y="9491"/>
                  </a:lnTo>
                  <a:lnTo>
                    <a:pt x="4072652" y="5206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3150" y="2686939"/>
              <a:ext cx="4164329" cy="5969000"/>
            </a:xfrm>
            <a:custGeom>
              <a:avLst/>
              <a:gdLst/>
              <a:ahLst/>
              <a:cxnLst/>
              <a:rect l="l" t="t" r="r" b="b"/>
              <a:pathLst>
                <a:path w="4164329" h="5969000">
                  <a:moveTo>
                    <a:pt x="4047807" y="5206"/>
                  </a:moveTo>
                  <a:lnTo>
                    <a:pt x="4091122" y="14295"/>
                  </a:lnTo>
                  <a:lnTo>
                    <a:pt x="4126484" y="39052"/>
                  </a:lnTo>
                  <a:lnTo>
                    <a:pt x="4150320" y="75715"/>
                  </a:lnTo>
                  <a:lnTo>
                    <a:pt x="4159059" y="120522"/>
                  </a:lnTo>
                  <a:lnTo>
                    <a:pt x="4159059" y="5848222"/>
                  </a:lnTo>
                  <a:lnTo>
                    <a:pt x="4150320" y="5892990"/>
                  </a:lnTo>
                  <a:lnTo>
                    <a:pt x="4126484" y="5929566"/>
                  </a:lnTo>
                  <a:lnTo>
                    <a:pt x="4091122" y="5954236"/>
                  </a:lnTo>
                  <a:lnTo>
                    <a:pt x="4047807" y="5963284"/>
                  </a:lnTo>
                  <a:lnTo>
                    <a:pt x="116293" y="5963284"/>
                  </a:lnTo>
                  <a:lnTo>
                    <a:pt x="73086" y="5954236"/>
                  </a:lnTo>
                  <a:lnTo>
                    <a:pt x="37712" y="5929566"/>
                  </a:lnTo>
                  <a:lnTo>
                    <a:pt x="13816" y="5892990"/>
                  </a:lnTo>
                  <a:lnTo>
                    <a:pt x="5041" y="5848222"/>
                  </a:lnTo>
                  <a:lnTo>
                    <a:pt x="5041" y="120522"/>
                  </a:lnTo>
                  <a:lnTo>
                    <a:pt x="13816" y="75715"/>
                  </a:lnTo>
                  <a:lnTo>
                    <a:pt x="37712" y="39052"/>
                  </a:lnTo>
                  <a:lnTo>
                    <a:pt x="73086" y="14295"/>
                  </a:lnTo>
                  <a:lnTo>
                    <a:pt x="116293" y="5206"/>
                  </a:lnTo>
                  <a:lnTo>
                    <a:pt x="4047807" y="5206"/>
                  </a:lnTo>
                  <a:close/>
                </a:path>
                <a:path w="4164329" h="5969000">
                  <a:moveTo>
                    <a:pt x="116293" y="0"/>
                  </a:moveTo>
                  <a:lnTo>
                    <a:pt x="71157" y="9491"/>
                  </a:lnTo>
                  <a:lnTo>
                    <a:pt x="34177" y="35353"/>
                  </a:lnTo>
                  <a:lnTo>
                    <a:pt x="9182" y="73669"/>
                  </a:lnTo>
                  <a:lnTo>
                    <a:pt x="0" y="120522"/>
                  </a:lnTo>
                  <a:lnTo>
                    <a:pt x="0" y="5848222"/>
                  </a:lnTo>
                  <a:lnTo>
                    <a:pt x="9182" y="5895022"/>
                  </a:lnTo>
                  <a:lnTo>
                    <a:pt x="34177" y="5933344"/>
                  </a:lnTo>
                  <a:lnTo>
                    <a:pt x="71157" y="5959236"/>
                  </a:lnTo>
                  <a:lnTo>
                    <a:pt x="116293" y="5968745"/>
                  </a:lnTo>
                  <a:lnTo>
                    <a:pt x="4047807" y="5968745"/>
                  </a:lnTo>
                  <a:lnTo>
                    <a:pt x="4093094" y="5959236"/>
                  </a:lnTo>
                  <a:lnTo>
                    <a:pt x="4130071" y="5933344"/>
                  </a:lnTo>
                  <a:lnTo>
                    <a:pt x="4154999" y="5895022"/>
                  </a:lnTo>
                  <a:lnTo>
                    <a:pt x="4164139" y="5848222"/>
                  </a:lnTo>
                  <a:lnTo>
                    <a:pt x="4164139" y="120522"/>
                  </a:lnTo>
                  <a:lnTo>
                    <a:pt x="4154999" y="73669"/>
                  </a:lnTo>
                  <a:lnTo>
                    <a:pt x="4130071" y="35353"/>
                  </a:lnTo>
                  <a:lnTo>
                    <a:pt x="4093094" y="9491"/>
                  </a:lnTo>
                  <a:lnTo>
                    <a:pt x="4047807" y="0"/>
                  </a:lnTo>
                  <a:lnTo>
                    <a:pt x="116293" y="0"/>
                  </a:lnTo>
                  <a:close/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06848" y="3996309"/>
              <a:ext cx="2012539" cy="524724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10022" y="5718302"/>
              <a:ext cx="535940" cy="3169920"/>
            </a:xfrm>
            <a:custGeom>
              <a:avLst/>
              <a:gdLst/>
              <a:ahLst/>
              <a:cxnLst/>
              <a:rect l="l" t="t" r="r" b="b"/>
              <a:pathLst>
                <a:path w="535939" h="3169920">
                  <a:moveTo>
                    <a:pt x="445388" y="0"/>
                  </a:moveTo>
                  <a:lnTo>
                    <a:pt x="0" y="0"/>
                  </a:lnTo>
                  <a:lnTo>
                    <a:pt x="22264" y="181306"/>
                  </a:lnTo>
                  <a:lnTo>
                    <a:pt x="72961" y="618347"/>
                  </a:lnTo>
                  <a:lnTo>
                    <a:pt x="127944" y="1150804"/>
                  </a:lnTo>
                  <a:lnTo>
                    <a:pt x="163067" y="1618361"/>
                  </a:lnTo>
                  <a:lnTo>
                    <a:pt x="178562" y="2057564"/>
                  </a:lnTo>
                  <a:lnTo>
                    <a:pt x="192341" y="2569003"/>
                  </a:lnTo>
                  <a:lnTo>
                    <a:pt x="202215" y="2992979"/>
                  </a:lnTo>
                  <a:lnTo>
                    <a:pt x="205993" y="3169793"/>
                  </a:lnTo>
                  <a:lnTo>
                    <a:pt x="408813" y="3169793"/>
                  </a:lnTo>
                  <a:lnTo>
                    <a:pt x="427597" y="2988534"/>
                  </a:lnTo>
                  <a:lnTo>
                    <a:pt x="469455" y="2554112"/>
                  </a:lnTo>
                  <a:lnTo>
                    <a:pt x="512647" y="2030561"/>
                  </a:lnTo>
                  <a:lnTo>
                    <a:pt x="535431" y="1581912"/>
                  </a:lnTo>
                  <a:lnTo>
                    <a:pt x="524309" y="1142071"/>
                  </a:lnTo>
                  <a:lnTo>
                    <a:pt x="493029" y="619696"/>
                  </a:lnTo>
                  <a:lnTo>
                    <a:pt x="460440" y="182951"/>
                  </a:lnTo>
                  <a:lnTo>
                    <a:pt x="445388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08601" y="5677915"/>
              <a:ext cx="666115" cy="3213735"/>
            </a:xfrm>
            <a:custGeom>
              <a:avLst/>
              <a:gdLst/>
              <a:ahLst/>
              <a:cxnLst/>
              <a:rect l="l" t="t" r="r" b="b"/>
              <a:pathLst>
                <a:path w="666114" h="3213734">
                  <a:moveTo>
                    <a:pt x="662940" y="3109849"/>
                  </a:moveTo>
                  <a:lnTo>
                    <a:pt x="369316" y="3117088"/>
                  </a:lnTo>
                  <a:lnTo>
                    <a:pt x="374015" y="3213608"/>
                  </a:lnTo>
                  <a:lnTo>
                    <a:pt x="640334" y="3213608"/>
                  </a:lnTo>
                  <a:lnTo>
                    <a:pt x="662940" y="3109849"/>
                  </a:lnTo>
                  <a:close/>
                </a:path>
                <a:path w="666114" h="3213734">
                  <a:moveTo>
                    <a:pt x="666115" y="3048"/>
                  </a:moveTo>
                  <a:lnTo>
                    <a:pt x="661289" y="0"/>
                  </a:lnTo>
                  <a:lnTo>
                    <a:pt x="38989" y="0"/>
                  </a:lnTo>
                  <a:lnTo>
                    <a:pt x="34417" y="0"/>
                  </a:lnTo>
                  <a:lnTo>
                    <a:pt x="30480" y="2032"/>
                  </a:lnTo>
                  <a:lnTo>
                    <a:pt x="0" y="63246"/>
                  </a:lnTo>
                  <a:lnTo>
                    <a:pt x="5080" y="67818"/>
                  </a:lnTo>
                  <a:lnTo>
                    <a:pt x="655574" y="67818"/>
                  </a:lnTo>
                  <a:lnTo>
                    <a:pt x="660146" y="64897"/>
                  </a:lnTo>
                  <a:lnTo>
                    <a:pt x="666115" y="3048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98644" y="5673216"/>
              <a:ext cx="436245" cy="78740"/>
            </a:xfrm>
            <a:custGeom>
              <a:avLst/>
              <a:gdLst/>
              <a:ahLst/>
              <a:cxnLst/>
              <a:rect l="l" t="t" r="r" b="b"/>
              <a:pathLst>
                <a:path w="436245" h="78739">
                  <a:moveTo>
                    <a:pt x="36068" y="1651"/>
                  </a:moveTo>
                  <a:lnTo>
                    <a:pt x="33909" y="0"/>
                  </a:lnTo>
                  <a:lnTo>
                    <a:pt x="13843" y="0"/>
                  </a:lnTo>
                  <a:lnTo>
                    <a:pt x="10795" y="0"/>
                  </a:lnTo>
                  <a:lnTo>
                    <a:pt x="7874" y="1651"/>
                  </a:lnTo>
                  <a:lnTo>
                    <a:pt x="0" y="76708"/>
                  </a:lnTo>
                  <a:lnTo>
                    <a:pt x="2540" y="78359"/>
                  </a:lnTo>
                  <a:lnTo>
                    <a:pt x="25654" y="78359"/>
                  </a:lnTo>
                  <a:lnTo>
                    <a:pt x="28448" y="76708"/>
                  </a:lnTo>
                  <a:lnTo>
                    <a:pt x="36068" y="3683"/>
                  </a:lnTo>
                  <a:lnTo>
                    <a:pt x="36068" y="1651"/>
                  </a:lnTo>
                  <a:close/>
                </a:path>
                <a:path w="436245" h="78739">
                  <a:moveTo>
                    <a:pt x="436118" y="1651"/>
                  </a:moveTo>
                  <a:lnTo>
                    <a:pt x="433451" y="0"/>
                  </a:lnTo>
                  <a:lnTo>
                    <a:pt x="413893" y="0"/>
                  </a:lnTo>
                  <a:lnTo>
                    <a:pt x="410718" y="0"/>
                  </a:lnTo>
                  <a:lnTo>
                    <a:pt x="407670" y="1651"/>
                  </a:lnTo>
                  <a:lnTo>
                    <a:pt x="407670" y="3683"/>
                  </a:lnTo>
                  <a:lnTo>
                    <a:pt x="400050" y="76708"/>
                  </a:lnTo>
                  <a:lnTo>
                    <a:pt x="402463" y="78359"/>
                  </a:lnTo>
                  <a:lnTo>
                    <a:pt x="425704" y="78359"/>
                  </a:lnTo>
                  <a:lnTo>
                    <a:pt x="428498" y="76708"/>
                  </a:lnTo>
                  <a:lnTo>
                    <a:pt x="436118" y="3683"/>
                  </a:lnTo>
                  <a:lnTo>
                    <a:pt x="436118" y="1651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2682" y="6269482"/>
              <a:ext cx="4257040" cy="894715"/>
            </a:xfrm>
            <a:custGeom>
              <a:avLst/>
              <a:gdLst/>
              <a:ahLst/>
              <a:cxnLst/>
              <a:rect l="l" t="t" r="r" b="b"/>
              <a:pathLst>
                <a:path w="4257040" h="894715">
                  <a:moveTo>
                    <a:pt x="4180878" y="36448"/>
                  </a:moveTo>
                  <a:lnTo>
                    <a:pt x="4180878" y="45719"/>
                  </a:lnTo>
                  <a:lnTo>
                    <a:pt x="4200078" y="57483"/>
                  </a:lnTo>
                  <a:lnTo>
                    <a:pt x="4218946" y="70865"/>
                  </a:lnTo>
                  <a:lnTo>
                    <a:pt x="4237385" y="85867"/>
                  </a:lnTo>
                  <a:lnTo>
                    <a:pt x="4255300" y="102488"/>
                  </a:lnTo>
                  <a:lnTo>
                    <a:pt x="4255935" y="102996"/>
                  </a:lnTo>
                  <a:lnTo>
                    <a:pt x="4256443" y="103250"/>
                  </a:lnTo>
                  <a:lnTo>
                    <a:pt x="4256951" y="103250"/>
                  </a:lnTo>
                  <a:lnTo>
                    <a:pt x="4256951" y="93344"/>
                  </a:lnTo>
                  <a:lnTo>
                    <a:pt x="4238599" y="76596"/>
                  </a:lnTo>
                  <a:lnTo>
                    <a:pt x="4219771" y="61563"/>
                  </a:lnTo>
                  <a:lnTo>
                    <a:pt x="4200515" y="48196"/>
                  </a:lnTo>
                  <a:lnTo>
                    <a:pt x="4180878" y="36448"/>
                  </a:lnTo>
                  <a:close/>
                </a:path>
                <a:path w="4257040" h="894715">
                  <a:moveTo>
                    <a:pt x="888" y="313308"/>
                  </a:moveTo>
                  <a:lnTo>
                    <a:pt x="0" y="313308"/>
                  </a:lnTo>
                  <a:lnTo>
                    <a:pt x="0" y="325246"/>
                  </a:lnTo>
                  <a:lnTo>
                    <a:pt x="17752" y="361338"/>
                  </a:lnTo>
                  <a:lnTo>
                    <a:pt x="36347" y="396430"/>
                  </a:lnTo>
                  <a:lnTo>
                    <a:pt x="55771" y="430474"/>
                  </a:lnTo>
                  <a:lnTo>
                    <a:pt x="76009" y="463422"/>
                  </a:lnTo>
                  <a:lnTo>
                    <a:pt x="76009" y="451103"/>
                  </a:lnTo>
                  <a:lnTo>
                    <a:pt x="56325" y="418490"/>
                  </a:lnTo>
                  <a:lnTo>
                    <a:pt x="37495" y="384984"/>
                  </a:lnTo>
                  <a:lnTo>
                    <a:pt x="19500" y="350502"/>
                  </a:lnTo>
                  <a:lnTo>
                    <a:pt x="2324" y="314959"/>
                  </a:lnTo>
                  <a:lnTo>
                    <a:pt x="1778" y="313943"/>
                  </a:lnTo>
                  <a:lnTo>
                    <a:pt x="888" y="313308"/>
                  </a:lnTo>
                  <a:close/>
                </a:path>
                <a:path w="4257040" h="894715">
                  <a:moveTo>
                    <a:pt x="2500950" y="276173"/>
                  </a:moveTo>
                  <a:lnTo>
                    <a:pt x="2402747" y="276173"/>
                  </a:lnTo>
                  <a:lnTo>
                    <a:pt x="2413387" y="276415"/>
                  </a:lnTo>
                  <a:lnTo>
                    <a:pt x="2423979" y="276848"/>
                  </a:lnTo>
                  <a:lnTo>
                    <a:pt x="2484986" y="282458"/>
                  </a:lnTo>
                  <a:lnTo>
                    <a:pt x="2535438" y="290818"/>
                  </a:lnTo>
                  <a:lnTo>
                    <a:pt x="2585801" y="302065"/>
                  </a:lnTo>
                  <a:lnTo>
                    <a:pt x="2636018" y="315690"/>
                  </a:lnTo>
                  <a:lnTo>
                    <a:pt x="2686033" y="331184"/>
                  </a:lnTo>
                  <a:lnTo>
                    <a:pt x="2735788" y="348039"/>
                  </a:lnTo>
                  <a:lnTo>
                    <a:pt x="2932372" y="419274"/>
                  </a:lnTo>
                  <a:lnTo>
                    <a:pt x="2981922" y="436104"/>
                  </a:lnTo>
                  <a:lnTo>
                    <a:pt x="3031401" y="451612"/>
                  </a:lnTo>
                  <a:lnTo>
                    <a:pt x="3083509" y="465602"/>
                  </a:lnTo>
                  <a:lnTo>
                    <a:pt x="3133929" y="476483"/>
                  </a:lnTo>
                  <a:lnTo>
                    <a:pt x="3182679" y="484256"/>
                  </a:lnTo>
                  <a:lnTo>
                    <a:pt x="3229777" y="488919"/>
                  </a:lnTo>
                  <a:lnTo>
                    <a:pt x="3275241" y="490473"/>
                  </a:lnTo>
                  <a:lnTo>
                    <a:pt x="3325342" y="488424"/>
                  </a:lnTo>
                  <a:lnTo>
                    <a:pt x="3373372" y="482272"/>
                  </a:lnTo>
                  <a:lnTo>
                    <a:pt x="3376458" y="481583"/>
                  </a:lnTo>
                  <a:lnTo>
                    <a:pt x="3275241" y="481583"/>
                  </a:lnTo>
                  <a:lnTo>
                    <a:pt x="3230004" y="480042"/>
                  </a:lnTo>
                  <a:lnTo>
                    <a:pt x="3183128" y="475410"/>
                  </a:lnTo>
                  <a:lnTo>
                    <a:pt x="3134588" y="467675"/>
                  </a:lnTo>
                  <a:lnTo>
                    <a:pt x="3084359" y="456826"/>
                  </a:lnTo>
                  <a:lnTo>
                    <a:pt x="3032417" y="442848"/>
                  </a:lnTo>
                  <a:lnTo>
                    <a:pt x="2983035" y="427414"/>
                  </a:lnTo>
                  <a:lnTo>
                    <a:pt x="2933595" y="410622"/>
                  </a:lnTo>
                  <a:lnTo>
                    <a:pt x="2736973" y="339328"/>
                  </a:lnTo>
                  <a:lnTo>
                    <a:pt x="2687072" y="322446"/>
                  </a:lnTo>
                  <a:lnTo>
                    <a:pt x="2636923" y="306927"/>
                  </a:lnTo>
                  <a:lnTo>
                    <a:pt x="2586742" y="293322"/>
                  </a:lnTo>
                  <a:lnTo>
                    <a:pt x="2536087" y="282003"/>
                  </a:lnTo>
                  <a:lnTo>
                    <a:pt x="2500950" y="276173"/>
                  </a:lnTo>
                  <a:close/>
                </a:path>
                <a:path w="4257040" h="894715">
                  <a:moveTo>
                    <a:pt x="4046639" y="0"/>
                  </a:moveTo>
                  <a:lnTo>
                    <a:pt x="4008362" y="2954"/>
                  </a:lnTo>
                  <a:lnTo>
                    <a:pt x="3970396" y="11888"/>
                  </a:lnTo>
                  <a:lnTo>
                    <a:pt x="3933571" y="26628"/>
                  </a:lnTo>
                  <a:lnTo>
                    <a:pt x="3897795" y="47370"/>
                  </a:lnTo>
                  <a:lnTo>
                    <a:pt x="3862316" y="74955"/>
                  </a:lnTo>
                  <a:lnTo>
                    <a:pt x="3828392" y="107172"/>
                  </a:lnTo>
                  <a:lnTo>
                    <a:pt x="3795748" y="142742"/>
                  </a:lnTo>
                  <a:lnTo>
                    <a:pt x="3764109" y="180385"/>
                  </a:lnTo>
                  <a:lnTo>
                    <a:pt x="3705225" y="253696"/>
                  </a:lnTo>
                  <a:lnTo>
                    <a:pt x="3676640" y="288083"/>
                  </a:lnTo>
                  <a:lnTo>
                    <a:pt x="3647317" y="320923"/>
                  </a:lnTo>
                  <a:lnTo>
                    <a:pt x="3617125" y="351154"/>
                  </a:lnTo>
                  <a:lnTo>
                    <a:pt x="3581114" y="381772"/>
                  </a:lnTo>
                  <a:lnTo>
                    <a:pt x="3543256" y="408289"/>
                  </a:lnTo>
                  <a:lnTo>
                    <a:pt x="3503514" y="430709"/>
                  </a:lnTo>
                  <a:lnTo>
                    <a:pt x="3461851" y="449040"/>
                  </a:lnTo>
                  <a:lnTo>
                    <a:pt x="3418229" y="463287"/>
                  </a:lnTo>
                  <a:lnTo>
                    <a:pt x="3372612" y="473455"/>
                  </a:lnTo>
                  <a:lnTo>
                    <a:pt x="3324961" y="479552"/>
                  </a:lnTo>
                  <a:lnTo>
                    <a:pt x="3275241" y="481583"/>
                  </a:lnTo>
                  <a:lnTo>
                    <a:pt x="3376458" y="481583"/>
                  </a:lnTo>
                  <a:lnTo>
                    <a:pt x="3419366" y="472009"/>
                  </a:lnTo>
                  <a:lnTo>
                    <a:pt x="3463359" y="457628"/>
                  </a:lnTo>
                  <a:lnTo>
                    <a:pt x="3505388" y="439122"/>
                  </a:lnTo>
                  <a:lnTo>
                    <a:pt x="3545489" y="416482"/>
                  </a:lnTo>
                  <a:lnTo>
                    <a:pt x="3583696" y="389702"/>
                  </a:lnTo>
                  <a:lnTo>
                    <a:pt x="3620046" y="358775"/>
                  </a:lnTo>
                  <a:lnTo>
                    <a:pt x="3650407" y="328338"/>
                  </a:lnTo>
                  <a:lnTo>
                    <a:pt x="3679863" y="295401"/>
                  </a:lnTo>
                  <a:lnTo>
                    <a:pt x="3708557" y="260941"/>
                  </a:lnTo>
                  <a:lnTo>
                    <a:pt x="3767419" y="187653"/>
                  </a:lnTo>
                  <a:lnTo>
                    <a:pt x="3798866" y="150184"/>
                  </a:lnTo>
                  <a:lnTo>
                    <a:pt x="3831263" y="114824"/>
                  </a:lnTo>
                  <a:lnTo>
                    <a:pt x="3864904" y="82872"/>
                  </a:lnTo>
                  <a:lnTo>
                    <a:pt x="3900081" y="55625"/>
                  </a:lnTo>
                  <a:lnTo>
                    <a:pt x="3935285" y="35109"/>
                  </a:lnTo>
                  <a:lnTo>
                    <a:pt x="3971693" y="20558"/>
                  </a:lnTo>
                  <a:lnTo>
                    <a:pt x="4008933" y="11888"/>
                  </a:lnTo>
                  <a:lnTo>
                    <a:pt x="4046639" y="9016"/>
                  </a:lnTo>
                  <a:lnTo>
                    <a:pt x="4113588" y="9016"/>
                  </a:lnTo>
                  <a:lnTo>
                    <a:pt x="4111678" y="8397"/>
                  </a:lnTo>
                  <a:lnTo>
                    <a:pt x="4079224" y="2109"/>
                  </a:lnTo>
                  <a:lnTo>
                    <a:pt x="4046639" y="0"/>
                  </a:lnTo>
                  <a:close/>
                </a:path>
                <a:path w="4257040" h="894715">
                  <a:moveTo>
                    <a:pt x="2402753" y="267176"/>
                  </a:moveTo>
                  <a:lnTo>
                    <a:pt x="2389547" y="267176"/>
                  </a:lnTo>
                  <a:lnTo>
                    <a:pt x="2338953" y="269077"/>
                  </a:lnTo>
                  <a:lnTo>
                    <a:pt x="2286113" y="274879"/>
                  </a:lnTo>
                  <a:lnTo>
                    <a:pt x="2233555" y="284210"/>
                  </a:lnTo>
                  <a:lnTo>
                    <a:pt x="2181272" y="296789"/>
                  </a:lnTo>
                  <a:lnTo>
                    <a:pt x="2129257" y="312339"/>
                  </a:lnTo>
                  <a:lnTo>
                    <a:pt x="2077504" y="330580"/>
                  </a:lnTo>
                  <a:lnTo>
                    <a:pt x="2077504" y="339978"/>
                  </a:lnTo>
                  <a:lnTo>
                    <a:pt x="2129257" y="321621"/>
                  </a:lnTo>
                  <a:lnTo>
                    <a:pt x="2181272" y="305975"/>
                  </a:lnTo>
                  <a:lnTo>
                    <a:pt x="2233555" y="293322"/>
                  </a:lnTo>
                  <a:lnTo>
                    <a:pt x="2286113" y="283939"/>
                  </a:lnTo>
                  <a:lnTo>
                    <a:pt x="2338953" y="278104"/>
                  </a:lnTo>
                  <a:lnTo>
                    <a:pt x="2390086" y="276173"/>
                  </a:lnTo>
                  <a:lnTo>
                    <a:pt x="2500950" y="276173"/>
                  </a:lnTo>
                  <a:lnTo>
                    <a:pt x="2485504" y="273610"/>
                  </a:lnTo>
                  <a:lnTo>
                    <a:pt x="2434882" y="268604"/>
                  </a:lnTo>
                  <a:lnTo>
                    <a:pt x="2424140" y="267938"/>
                  </a:lnTo>
                  <a:lnTo>
                    <a:pt x="2413434" y="267461"/>
                  </a:lnTo>
                  <a:lnTo>
                    <a:pt x="2402753" y="267176"/>
                  </a:lnTo>
                  <a:close/>
                </a:path>
                <a:path w="4257040" h="894715">
                  <a:moveTo>
                    <a:pt x="4113588" y="9016"/>
                  </a:moveTo>
                  <a:lnTo>
                    <a:pt x="4046639" y="9016"/>
                  </a:lnTo>
                  <a:lnTo>
                    <a:pt x="4079224" y="11130"/>
                  </a:lnTo>
                  <a:lnTo>
                    <a:pt x="4111678" y="17446"/>
                  </a:lnTo>
                  <a:lnTo>
                    <a:pt x="4143776" y="27930"/>
                  </a:lnTo>
                  <a:lnTo>
                    <a:pt x="4175290" y="42544"/>
                  </a:lnTo>
                  <a:lnTo>
                    <a:pt x="4175290" y="33273"/>
                  </a:lnTo>
                  <a:lnTo>
                    <a:pt x="4143776" y="18805"/>
                  </a:lnTo>
                  <a:lnTo>
                    <a:pt x="4113588" y="9016"/>
                  </a:lnTo>
                  <a:close/>
                </a:path>
                <a:path w="4257040" h="894715">
                  <a:moveTo>
                    <a:pt x="81699" y="459739"/>
                  </a:moveTo>
                  <a:lnTo>
                    <a:pt x="81699" y="472185"/>
                  </a:lnTo>
                  <a:lnTo>
                    <a:pt x="111255" y="515685"/>
                  </a:lnTo>
                  <a:lnTo>
                    <a:pt x="142263" y="557098"/>
                  </a:lnTo>
                  <a:lnTo>
                    <a:pt x="174659" y="596370"/>
                  </a:lnTo>
                  <a:lnTo>
                    <a:pt x="208383" y="633451"/>
                  </a:lnTo>
                  <a:lnTo>
                    <a:pt x="243372" y="668288"/>
                  </a:lnTo>
                  <a:lnTo>
                    <a:pt x="279567" y="700828"/>
                  </a:lnTo>
                  <a:lnTo>
                    <a:pt x="316904" y="731020"/>
                  </a:lnTo>
                  <a:lnTo>
                    <a:pt x="355324" y="758812"/>
                  </a:lnTo>
                  <a:lnTo>
                    <a:pt x="394764" y="784151"/>
                  </a:lnTo>
                  <a:lnTo>
                    <a:pt x="435162" y="806986"/>
                  </a:lnTo>
                  <a:lnTo>
                    <a:pt x="476458" y="827263"/>
                  </a:lnTo>
                  <a:lnTo>
                    <a:pt x="518590" y="844932"/>
                  </a:lnTo>
                  <a:lnTo>
                    <a:pt x="561497" y="859939"/>
                  </a:lnTo>
                  <a:lnTo>
                    <a:pt x="605117" y="872232"/>
                  </a:lnTo>
                  <a:lnTo>
                    <a:pt x="649389" y="881760"/>
                  </a:lnTo>
                  <a:lnTo>
                    <a:pt x="719524" y="891301"/>
                  </a:lnTo>
                  <a:lnTo>
                    <a:pt x="790994" y="894460"/>
                  </a:lnTo>
                  <a:lnTo>
                    <a:pt x="835300" y="893271"/>
                  </a:lnTo>
                  <a:lnTo>
                    <a:pt x="880247" y="889693"/>
                  </a:lnTo>
                  <a:lnTo>
                    <a:pt x="912707" y="885443"/>
                  </a:lnTo>
                  <a:lnTo>
                    <a:pt x="790994" y="885443"/>
                  </a:lnTo>
                  <a:lnTo>
                    <a:pt x="755199" y="884656"/>
                  </a:lnTo>
                  <a:lnTo>
                    <a:pt x="684802" y="878318"/>
                  </a:lnTo>
                  <a:lnTo>
                    <a:pt x="605685" y="863195"/>
                  </a:lnTo>
                  <a:lnTo>
                    <a:pt x="561892" y="850843"/>
                  </a:lnTo>
                  <a:lnTo>
                    <a:pt x="518831" y="835741"/>
                  </a:lnTo>
                  <a:lnTo>
                    <a:pt x="476564" y="817943"/>
                  </a:lnTo>
                  <a:lnTo>
                    <a:pt x="435154" y="797503"/>
                  </a:lnTo>
                  <a:lnTo>
                    <a:pt x="394661" y="774476"/>
                  </a:lnTo>
                  <a:lnTo>
                    <a:pt x="355148" y="748916"/>
                  </a:lnTo>
                  <a:lnTo>
                    <a:pt x="316676" y="720876"/>
                  </a:lnTo>
                  <a:lnTo>
                    <a:pt x="279307" y="690412"/>
                  </a:lnTo>
                  <a:lnTo>
                    <a:pt x="243101" y="657577"/>
                  </a:lnTo>
                  <a:lnTo>
                    <a:pt x="208122" y="622426"/>
                  </a:lnTo>
                  <a:lnTo>
                    <a:pt x="174431" y="585012"/>
                  </a:lnTo>
                  <a:lnTo>
                    <a:pt x="142089" y="545391"/>
                  </a:lnTo>
                  <a:lnTo>
                    <a:pt x="111157" y="503615"/>
                  </a:lnTo>
                  <a:lnTo>
                    <a:pt x="81699" y="459739"/>
                  </a:lnTo>
                  <a:close/>
                </a:path>
                <a:path w="4257040" h="894715">
                  <a:moveTo>
                    <a:pt x="1868462" y="427354"/>
                  </a:moveTo>
                  <a:lnTo>
                    <a:pt x="1827334" y="449624"/>
                  </a:lnTo>
                  <a:lnTo>
                    <a:pt x="1786368" y="472623"/>
                  </a:lnTo>
                  <a:lnTo>
                    <a:pt x="1745557" y="496173"/>
                  </a:lnTo>
                  <a:lnTo>
                    <a:pt x="1500701" y="641873"/>
                  </a:lnTo>
                  <a:lnTo>
                    <a:pt x="1459178" y="665870"/>
                  </a:lnTo>
                  <a:lnTo>
                    <a:pt x="1417606" y="689224"/>
                  </a:lnTo>
                  <a:lnTo>
                    <a:pt x="1376083" y="711707"/>
                  </a:lnTo>
                  <a:lnTo>
                    <a:pt x="1321688" y="739724"/>
                  </a:lnTo>
                  <a:lnTo>
                    <a:pt x="1268511" y="765234"/>
                  </a:lnTo>
                  <a:lnTo>
                    <a:pt x="1216493" y="788253"/>
                  </a:lnTo>
                  <a:lnTo>
                    <a:pt x="1165578" y="808792"/>
                  </a:lnTo>
                  <a:lnTo>
                    <a:pt x="1115707" y="826865"/>
                  </a:lnTo>
                  <a:lnTo>
                    <a:pt x="1066822" y="842486"/>
                  </a:lnTo>
                  <a:lnTo>
                    <a:pt x="1018866" y="855667"/>
                  </a:lnTo>
                  <a:lnTo>
                    <a:pt x="971780" y="866422"/>
                  </a:lnTo>
                  <a:lnTo>
                    <a:pt x="925508" y="874764"/>
                  </a:lnTo>
                  <a:lnTo>
                    <a:pt x="879992" y="880706"/>
                  </a:lnTo>
                  <a:lnTo>
                    <a:pt x="835173" y="884261"/>
                  </a:lnTo>
                  <a:lnTo>
                    <a:pt x="790994" y="885443"/>
                  </a:lnTo>
                  <a:lnTo>
                    <a:pt x="912707" y="885443"/>
                  </a:lnTo>
                  <a:lnTo>
                    <a:pt x="972298" y="875331"/>
                  </a:lnTo>
                  <a:lnTo>
                    <a:pt x="1019519" y="864522"/>
                  </a:lnTo>
                  <a:lnTo>
                    <a:pt x="1067615" y="851280"/>
                  </a:lnTo>
                  <a:lnTo>
                    <a:pt x="1116646" y="835594"/>
                  </a:lnTo>
                  <a:lnTo>
                    <a:pt x="1166669" y="817451"/>
                  </a:lnTo>
                  <a:lnTo>
                    <a:pt x="1217743" y="796841"/>
                  </a:lnTo>
                  <a:lnTo>
                    <a:pt x="1269928" y="773752"/>
                  </a:lnTo>
                  <a:lnTo>
                    <a:pt x="1323281" y="748172"/>
                  </a:lnTo>
                  <a:lnTo>
                    <a:pt x="1377861" y="720089"/>
                  </a:lnTo>
                  <a:lnTo>
                    <a:pt x="1419438" y="697616"/>
                  </a:lnTo>
                  <a:lnTo>
                    <a:pt x="1461055" y="674285"/>
                  </a:lnTo>
                  <a:lnTo>
                    <a:pt x="1502622" y="650319"/>
                  </a:lnTo>
                  <a:lnTo>
                    <a:pt x="1746542" y="505158"/>
                  </a:lnTo>
                  <a:lnTo>
                    <a:pt x="1787012" y="481753"/>
                  </a:lnTo>
                  <a:lnTo>
                    <a:pt x="1827652" y="458856"/>
                  </a:lnTo>
                  <a:lnTo>
                    <a:pt x="1868462" y="436625"/>
                  </a:lnTo>
                  <a:lnTo>
                    <a:pt x="1868462" y="427354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8798" y="6301168"/>
              <a:ext cx="85598" cy="7632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7920" y="6578028"/>
              <a:ext cx="85534" cy="15963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24382" y="6269482"/>
              <a:ext cx="4093845" cy="894715"/>
            </a:xfrm>
            <a:custGeom>
              <a:avLst/>
              <a:gdLst/>
              <a:ahLst/>
              <a:cxnLst/>
              <a:rect l="l" t="t" r="r" b="b"/>
              <a:pathLst>
                <a:path w="4093845" h="894715">
                  <a:moveTo>
                    <a:pt x="3964940" y="0"/>
                  </a:moveTo>
                  <a:lnTo>
                    <a:pt x="3926663" y="2954"/>
                  </a:lnTo>
                  <a:lnTo>
                    <a:pt x="3888851" y="11826"/>
                  </a:lnTo>
                  <a:lnTo>
                    <a:pt x="3851872" y="26628"/>
                  </a:lnTo>
                  <a:lnTo>
                    <a:pt x="3816096" y="47370"/>
                  </a:lnTo>
                  <a:lnTo>
                    <a:pt x="3780617" y="74955"/>
                  </a:lnTo>
                  <a:lnTo>
                    <a:pt x="3746693" y="107172"/>
                  </a:lnTo>
                  <a:lnTo>
                    <a:pt x="3714048" y="142742"/>
                  </a:lnTo>
                  <a:lnTo>
                    <a:pt x="3682410" y="180385"/>
                  </a:lnTo>
                  <a:lnTo>
                    <a:pt x="3651504" y="218820"/>
                  </a:lnTo>
                  <a:lnTo>
                    <a:pt x="3623526" y="253696"/>
                  </a:lnTo>
                  <a:lnTo>
                    <a:pt x="3594941" y="288083"/>
                  </a:lnTo>
                  <a:lnTo>
                    <a:pt x="3565618" y="320923"/>
                  </a:lnTo>
                  <a:lnTo>
                    <a:pt x="3535426" y="351154"/>
                  </a:lnTo>
                  <a:lnTo>
                    <a:pt x="3499415" y="381772"/>
                  </a:lnTo>
                  <a:lnTo>
                    <a:pt x="3461557" y="408289"/>
                  </a:lnTo>
                  <a:lnTo>
                    <a:pt x="3421815" y="430709"/>
                  </a:lnTo>
                  <a:lnTo>
                    <a:pt x="3380152" y="449040"/>
                  </a:lnTo>
                  <a:lnTo>
                    <a:pt x="3336530" y="463287"/>
                  </a:lnTo>
                  <a:lnTo>
                    <a:pt x="3290913" y="473455"/>
                  </a:lnTo>
                  <a:lnTo>
                    <a:pt x="3243262" y="479552"/>
                  </a:lnTo>
                  <a:lnTo>
                    <a:pt x="3193542" y="481583"/>
                  </a:lnTo>
                  <a:lnTo>
                    <a:pt x="3148305" y="480042"/>
                  </a:lnTo>
                  <a:lnTo>
                    <a:pt x="3101429" y="475410"/>
                  </a:lnTo>
                  <a:lnTo>
                    <a:pt x="3052888" y="467675"/>
                  </a:lnTo>
                  <a:lnTo>
                    <a:pt x="3002659" y="456826"/>
                  </a:lnTo>
                  <a:lnTo>
                    <a:pt x="2950718" y="442848"/>
                  </a:lnTo>
                  <a:lnTo>
                    <a:pt x="2901336" y="427414"/>
                  </a:lnTo>
                  <a:lnTo>
                    <a:pt x="2851896" y="410622"/>
                  </a:lnTo>
                  <a:lnTo>
                    <a:pt x="2802717" y="393021"/>
                  </a:lnTo>
                  <a:lnTo>
                    <a:pt x="2754122" y="375157"/>
                  </a:lnTo>
                  <a:lnTo>
                    <a:pt x="2704874" y="357067"/>
                  </a:lnTo>
                  <a:lnTo>
                    <a:pt x="2655274" y="339328"/>
                  </a:lnTo>
                  <a:lnTo>
                    <a:pt x="2605373" y="322446"/>
                  </a:lnTo>
                  <a:lnTo>
                    <a:pt x="2555224" y="306927"/>
                  </a:lnTo>
                  <a:lnTo>
                    <a:pt x="2504878" y="293277"/>
                  </a:lnTo>
                  <a:lnTo>
                    <a:pt x="2454388" y="282003"/>
                  </a:lnTo>
                  <a:lnTo>
                    <a:pt x="2403805" y="273610"/>
                  </a:lnTo>
                  <a:lnTo>
                    <a:pt x="2353183" y="268604"/>
                  </a:lnTo>
                  <a:lnTo>
                    <a:pt x="2310384" y="267080"/>
                  </a:lnTo>
                  <a:lnTo>
                    <a:pt x="2257254" y="269077"/>
                  </a:lnTo>
                  <a:lnTo>
                    <a:pt x="2204414" y="274879"/>
                  </a:lnTo>
                  <a:lnTo>
                    <a:pt x="2151856" y="284210"/>
                  </a:lnTo>
                  <a:lnTo>
                    <a:pt x="2099573" y="296789"/>
                  </a:lnTo>
                  <a:lnTo>
                    <a:pt x="2047558" y="312339"/>
                  </a:lnTo>
                  <a:lnTo>
                    <a:pt x="1995805" y="330580"/>
                  </a:lnTo>
                  <a:lnTo>
                    <a:pt x="1995805" y="339978"/>
                  </a:lnTo>
                  <a:lnTo>
                    <a:pt x="2047558" y="321621"/>
                  </a:lnTo>
                  <a:lnTo>
                    <a:pt x="2099573" y="305975"/>
                  </a:lnTo>
                  <a:lnTo>
                    <a:pt x="2151856" y="293322"/>
                  </a:lnTo>
                  <a:lnTo>
                    <a:pt x="2204414" y="283939"/>
                  </a:lnTo>
                  <a:lnTo>
                    <a:pt x="2257254" y="278104"/>
                  </a:lnTo>
                  <a:lnTo>
                    <a:pt x="2310384" y="276097"/>
                  </a:lnTo>
                  <a:lnTo>
                    <a:pt x="2321048" y="276173"/>
                  </a:lnTo>
                  <a:lnTo>
                    <a:pt x="2403286" y="282458"/>
                  </a:lnTo>
                  <a:lnTo>
                    <a:pt x="2453739" y="290818"/>
                  </a:lnTo>
                  <a:lnTo>
                    <a:pt x="2504102" y="302065"/>
                  </a:lnTo>
                  <a:lnTo>
                    <a:pt x="2554319" y="315690"/>
                  </a:lnTo>
                  <a:lnTo>
                    <a:pt x="2604333" y="331184"/>
                  </a:lnTo>
                  <a:lnTo>
                    <a:pt x="2654089" y="348039"/>
                  </a:lnTo>
                  <a:lnTo>
                    <a:pt x="2703529" y="365745"/>
                  </a:lnTo>
                  <a:lnTo>
                    <a:pt x="2752597" y="383793"/>
                  </a:lnTo>
                  <a:lnTo>
                    <a:pt x="2801362" y="401659"/>
                  </a:lnTo>
                  <a:lnTo>
                    <a:pt x="2850673" y="419274"/>
                  </a:lnTo>
                  <a:lnTo>
                    <a:pt x="2900223" y="436104"/>
                  </a:lnTo>
                  <a:lnTo>
                    <a:pt x="2949702" y="451612"/>
                  </a:lnTo>
                  <a:lnTo>
                    <a:pt x="3001810" y="465602"/>
                  </a:lnTo>
                  <a:lnTo>
                    <a:pt x="3052230" y="476483"/>
                  </a:lnTo>
                  <a:lnTo>
                    <a:pt x="3100980" y="484256"/>
                  </a:lnTo>
                  <a:lnTo>
                    <a:pt x="3148078" y="488919"/>
                  </a:lnTo>
                  <a:lnTo>
                    <a:pt x="3193542" y="490473"/>
                  </a:lnTo>
                  <a:lnTo>
                    <a:pt x="3243643" y="488424"/>
                  </a:lnTo>
                  <a:lnTo>
                    <a:pt x="3291673" y="482272"/>
                  </a:lnTo>
                  <a:lnTo>
                    <a:pt x="3337667" y="472009"/>
                  </a:lnTo>
                  <a:lnTo>
                    <a:pt x="3381660" y="457628"/>
                  </a:lnTo>
                  <a:lnTo>
                    <a:pt x="3423689" y="439122"/>
                  </a:lnTo>
                  <a:lnTo>
                    <a:pt x="3463790" y="416482"/>
                  </a:lnTo>
                  <a:lnTo>
                    <a:pt x="3501997" y="389702"/>
                  </a:lnTo>
                  <a:lnTo>
                    <a:pt x="3538347" y="358775"/>
                  </a:lnTo>
                  <a:lnTo>
                    <a:pt x="3568707" y="328338"/>
                  </a:lnTo>
                  <a:lnTo>
                    <a:pt x="3598163" y="295401"/>
                  </a:lnTo>
                  <a:lnTo>
                    <a:pt x="3626858" y="260941"/>
                  </a:lnTo>
                  <a:lnTo>
                    <a:pt x="3654932" y="225932"/>
                  </a:lnTo>
                  <a:lnTo>
                    <a:pt x="3685720" y="187653"/>
                  </a:lnTo>
                  <a:lnTo>
                    <a:pt x="3717167" y="150184"/>
                  </a:lnTo>
                  <a:lnTo>
                    <a:pt x="3749564" y="114824"/>
                  </a:lnTo>
                  <a:lnTo>
                    <a:pt x="3783205" y="82872"/>
                  </a:lnTo>
                  <a:lnTo>
                    <a:pt x="3818381" y="55625"/>
                  </a:lnTo>
                  <a:lnTo>
                    <a:pt x="3853586" y="35109"/>
                  </a:lnTo>
                  <a:lnTo>
                    <a:pt x="3889994" y="20558"/>
                  </a:lnTo>
                  <a:lnTo>
                    <a:pt x="3927234" y="11888"/>
                  </a:lnTo>
                  <a:lnTo>
                    <a:pt x="3964940" y="9016"/>
                  </a:lnTo>
                  <a:lnTo>
                    <a:pt x="3997525" y="11130"/>
                  </a:lnTo>
                  <a:lnTo>
                    <a:pt x="4029979" y="17446"/>
                  </a:lnTo>
                  <a:lnTo>
                    <a:pt x="4062077" y="27930"/>
                  </a:lnTo>
                  <a:lnTo>
                    <a:pt x="4093591" y="42544"/>
                  </a:lnTo>
                  <a:lnTo>
                    <a:pt x="4093591" y="33273"/>
                  </a:lnTo>
                  <a:lnTo>
                    <a:pt x="4062077" y="18805"/>
                  </a:lnTo>
                  <a:lnTo>
                    <a:pt x="4029979" y="8397"/>
                  </a:lnTo>
                  <a:lnTo>
                    <a:pt x="3997525" y="2109"/>
                  </a:lnTo>
                  <a:lnTo>
                    <a:pt x="3964940" y="0"/>
                  </a:lnTo>
                  <a:close/>
                </a:path>
                <a:path w="4093845" h="894715">
                  <a:moveTo>
                    <a:pt x="1786763" y="427354"/>
                  </a:moveTo>
                  <a:lnTo>
                    <a:pt x="1745634" y="449624"/>
                  </a:lnTo>
                  <a:lnTo>
                    <a:pt x="1704669" y="472623"/>
                  </a:lnTo>
                  <a:lnTo>
                    <a:pt x="1663858" y="496173"/>
                  </a:lnTo>
                  <a:lnTo>
                    <a:pt x="1623196" y="520093"/>
                  </a:lnTo>
                  <a:lnTo>
                    <a:pt x="1582675" y="544203"/>
                  </a:lnTo>
                  <a:lnTo>
                    <a:pt x="1542288" y="568325"/>
                  </a:lnTo>
                  <a:lnTo>
                    <a:pt x="1501505" y="592871"/>
                  </a:lnTo>
                  <a:lnTo>
                    <a:pt x="1460377" y="617464"/>
                  </a:lnTo>
                  <a:lnTo>
                    <a:pt x="1419002" y="641873"/>
                  </a:lnTo>
                  <a:lnTo>
                    <a:pt x="1377479" y="665870"/>
                  </a:lnTo>
                  <a:lnTo>
                    <a:pt x="1335907" y="689224"/>
                  </a:lnTo>
                  <a:lnTo>
                    <a:pt x="1294384" y="711707"/>
                  </a:lnTo>
                  <a:lnTo>
                    <a:pt x="1239989" y="739724"/>
                  </a:lnTo>
                  <a:lnTo>
                    <a:pt x="1186812" y="765234"/>
                  </a:lnTo>
                  <a:lnTo>
                    <a:pt x="1134794" y="788253"/>
                  </a:lnTo>
                  <a:lnTo>
                    <a:pt x="1083879" y="808792"/>
                  </a:lnTo>
                  <a:lnTo>
                    <a:pt x="1034007" y="826865"/>
                  </a:lnTo>
                  <a:lnTo>
                    <a:pt x="985123" y="842486"/>
                  </a:lnTo>
                  <a:lnTo>
                    <a:pt x="937167" y="855667"/>
                  </a:lnTo>
                  <a:lnTo>
                    <a:pt x="890081" y="866422"/>
                  </a:lnTo>
                  <a:lnTo>
                    <a:pt x="843809" y="874764"/>
                  </a:lnTo>
                  <a:lnTo>
                    <a:pt x="798293" y="880706"/>
                  </a:lnTo>
                  <a:lnTo>
                    <a:pt x="753474" y="884261"/>
                  </a:lnTo>
                  <a:lnTo>
                    <a:pt x="709294" y="885443"/>
                  </a:lnTo>
                  <a:lnTo>
                    <a:pt x="673500" y="884656"/>
                  </a:lnTo>
                  <a:lnTo>
                    <a:pt x="603103" y="878318"/>
                  </a:lnTo>
                  <a:lnTo>
                    <a:pt x="523986" y="863195"/>
                  </a:lnTo>
                  <a:lnTo>
                    <a:pt x="480192" y="850843"/>
                  </a:lnTo>
                  <a:lnTo>
                    <a:pt x="437131" y="835741"/>
                  </a:lnTo>
                  <a:lnTo>
                    <a:pt x="394865" y="817943"/>
                  </a:lnTo>
                  <a:lnTo>
                    <a:pt x="353455" y="797503"/>
                  </a:lnTo>
                  <a:lnTo>
                    <a:pt x="312962" y="774476"/>
                  </a:lnTo>
                  <a:lnTo>
                    <a:pt x="273449" y="748916"/>
                  </a:lnTo>
                  <a:lnTo>
                    <a:pt x="234977" y="720876"/>
                  </a:lnTo>
                  <a:lnTo>
                    <a:pt x="197607" y="690412"/>
                  </a:lnTo>
                  <a:lnTo>
                    <a:pt x="161402" y="657577"/>
                  </a:lnTo>
                  <a:lnTo>
                    <a:pt x="126423" y="622426"/>
                  </a:lnTo>
                  <a:lnTo>
                    <a:pt x="92732" y="585012"/>
                  </a:lnTo>
                  <a:lnTo>
                    <a:pt x="60390" y="545391"/>
                  </a:lnTo>
                  <a:lnTo>
                    <a:pt x="29458" y="503615"/>
                  </a:lnTo>
                  <a:lnTo>
                    <a:pt x="0" y="459739"/>
                  </a:lnTo>
                  <a:lnTo>
                    <a:pt x="0" y="472185"/>
                  </a:lnTo>
                  <a:lnTo>
                    <a:pt x="29556" y="515685"/>
                  </a:lnTo>
                  <a:lnTo>
                    <a:pt x="60564" y="557098"/>
                  </a:lnTo>
                  <a:lnTo>
                    <a:pt x="92960" y="596370"/>
                  </a:lnTo>
                  <a:lnTo>
                    <a:pt x="126684" y="633451"/>
                  </a:lnTo>
                  <a:lnTo>
                    <a:pt x="161673" y="668288"/>
                  </a:lnTo>
                  <a:lnTo>
                    <a:pt x="197868" y="700828"/>
                  </a:lnTo>
                  <a:lnTo>
                    <a:pt x="235205" y="731020"/>
                  </a:lnTo>
                  <a:lnTo>
                    <a:pt x="273625" y="758812"/>
                  </a:lnTo>
                  <a:lnTo>
                    <a:pt x="313064" y="784151"/>
                  </a:lnTo>
                  <a:lnTo>
                    <a:pt x="353463" y="806986"/>
                  </a:lnTo>
                  <a:lnTo>
                    <a:pt x="394759" y="827263"/>
                  </a:lnTo>
                  <a:lnTo>
                    <a:pt x="436891" y="844932"/>
                  </a:lnTo>
                  <a:lnTo>
                    <a:pt x="479798" y="859939"/>
                  </a:lnTo>
                  <a:lnTo>
                    <a:pt x="523418" y="872232"/>
                  </a:lnTo>
                  <a:lnTo>
                    <a:pt x="567690" y="881760"/>
                  </a:lnTo>
                  <a:lnTo>
                    <a:pt x="637825" y="891301"/>
                  </a:lnTo>
                  <a:lnTo>
                    <a:pt x="709294" y="894460"/>
                  </a:lnTo>
                  <a:lnTo>
                    <a:pt x="753601" y="893271"/>
                  </a:lnTo>
                  <a:lnTo>
                    <a:pt x="798548" y="889693"/>
                  </a:lnTo>
                  <a:lnTo>
                    <a:pt x="844194" y="883717"/>
                  </a:lnTo>
                  <a:lnTo>
                    <a:pt x="890599" y="875331"/>
                  </a:lnTo>
                  <a:lnTo>
                    <a:pt x="937820" y="864522"/>
                  </a:lnTo>
                  <a:lnTo>
                    <a:pt x="985916" y="851280"/>
                  </a:lnTo>
                  <a:lnTo>
                    <a:pt x="1034947" y="835594"/>
                  </a:lnTo>
                  <a:lnTo>
                    <a:pt x="1084970" y="817451"/>
                  </a:lnTo>
                  <a:lnTo>
                    <a:pt x="1136044" y="796841"/>
                  </a:lnTo>
                  <a:lnTo>
                    <a:pt x="1188229" y="773752"/>
                  </a:lnTo>
                  <a:lnTo>
                    <a:pt x="1241581" y="748172"/>
                  </a:lnTo>
                  <a:lnTo>
                    <a:pt x="1296162" y="720089"/>
                  </a:lnTo>
                  <a:lnTo>
                    <a:pt x="1337739" y="697616"/>
                  </a:lnTo>
                  <a:lnTo>
                    <a:pt x="1379356" y="674285"/>
                  </a:lnTo>
                  <a:lnTo>
                    <a:pt x="1420923" y="650319"/>
                  </a:lnTo>
                  <a:lnTo>
                    <a:pt x="1462353" y="625940"/>
                  </a:lnTo>
                  <a:lnTo>
                    <a:pt x="1503557" y="601371"/>
                  </a:lnTo>
                  <a:lnTo>
                    <a:pt x="1544447" y="576833"/>
                  </a:lnTo>
                  <a:lnTo>
                    <a:pt x="1584409" y="552857"/>
                  </a:lnTo>
                  <a:lnTo>
                    <a:pt x="1624541" y="528912"/>
                  </a:lnTo>
                  <a:lnTo>
                    <a:pt x="1664843" y="505158"/>
                  </a:lnTo>
                  <a:lnTo>
                    <a:pt x="1705313" y="481753"/>
                  </a:lnTo>
                  <a:lnTo>
                    <a:pt x="1745953" y="458856"/>
                  </a:lnTo>
                  <a:lnTo>
                    <a:pt x="1786763" y="436625"/>
                  </a:lnTo>
                  <a:lnTo>
                    <a:pt x="1786763" y="427354"/>
                  </a:lnTo>
                  <a:close/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54400" y="7762494"/>
              <a:ext cx="294017" cy="8112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3454400" y="7762494"/>
              <a:ext cx="294640" cy="811530"/>
            </a:xfrm>
            <a:custGeom>
              <a:avLst/>
              <a:gdLst/>
              <a:ahLst/>
              <a:cxnLst/>
              <a:rect l="l" t="t" r="r" b="b"/>
              <a:pathLst>
                <a:path w="294639" h="811529">
                  <a:moveTo>
                    <a:pt x="0" y="811275"/>
                  </a:moveTo>
                  <a:lnTo>
                    <a:pt x="294017" y="811275"/>
                  </a:lnTo>
                  <a:lnTo>
                    <a:pt x="294017" y="0"/>
                  </a:lnTo>
                  <a:lnTo>
                    <a:pt x="0" y="0"/>
                  </a:lnTo>
                  <a:lnTo>
                    <a:pt x="0" y="811275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34842" y="6787896"/>
              <a:ext cx="359918" cy="178574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934842" y="6787896"/>
              <a:ext cx="360045" cy="1786255"/>
            </a:xfrm>
            <a:custGeom>
              <a:avLst/>
              <a:gdLst/>
              <a:ahLst/>
              <a:cxnLst/>
              <a:rect l="l" t="t" r="r" b="b"/>
              <a:pathLst>
                <a:path w="360045" h="1786254">
                  <a:moveTo>
                    <a:pt x="0" y="1785746"/>
                  </a:moveTo>
                  <a:lnTo>
                    <a:pt x="359918" y="1785746"/>
                  </a:lnTo>
                  <a:lnTo>
                    <a:pt x="359918" y="0"/>
                  </a:lnTo>
                  <a:lnTo>
                    <a:pt x="0" y="0"/>
                  </a:lnTo>
                  <a:lnTo>
                    <a:pt x="0" y="1785746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71726" y="6498335"/>
              <a:ext cx="359918" cy="208318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871726" y="6498335"/>
              <a:ext cx="360045" cy="2083435"/>
            </a:xfrm>
            <a:custGeom>
              <a:avLst/>
              <a:gdLst/>
              <a:ahLst/>
              <a:cxnLst/>
              <a:rect l="l" t="t" r="r" b="b"/>
              <a:pathLst>
                <a:path w="360044" h="2083434">
                  <a:moveTo>
                    <a:pt x="0" y="2083181"/>
                  </a:moveTo>
                  <a:lnTo>
                    <a:pt x="359918" y="2083181"/>
                  </a:lnTo>
                  <a:lnTo>
                    <a:pt x="359918" y="0"/>
                  </a:lnTo>
                  <a:lnTo>
                    <a:pt x="0" y="0"/>
                  </a:lnTo>
                  <a:lnTo>
                    <a:pt x="0" y="2083181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6802" y="6126098"/>
              <a:ext cx="359829" cy="2447671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336802" y="6126098"/>
              <a:ext cx="360045" cy="2447925"/>
            </a:xfrm>
            <a:custGeom>
              <a:avLst/>
              <a:gdLst/>
              <a:ahLst/>
              <a:cxnLst/>
              <a:rect l="l" t="t" r="r" b="b"/>
              <a:pathLst>
                <a:path w="360044" h="2447925">
                  <a:moveTo>
                    <a:pt x="0" y="2447671"/>
                  </a:moveTo>
                  <a:lnTo>
                    <a:pt x="359829" y="2447671"/>
                  </a:lnTo>
                  <a:lnTo>
                    <a:pt x="359829" y="0"/>
                  </a:lnTo>
                  <a:lnTo>
                    <a:pt x="0" y="0"/>
                  </a:lnTo>
                  <a:lnTo>
                    <a:pt x="0" y="2447671"/>
                  </a:lnTo>
                  <a:close/>
                </a:path>
              </a:pathLst>
            </a:custGeom>
            <a:ln w="9524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6429" y="6657085"/>
              <a:ext cx="359829" cy="1927733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416429" y="6657085"/>
              <a:ext cx="360045" cy="1927860"/>
            </a:xfrm>
            <a:custGeom>
              <a:avLst/>
              <a:gdLst/>
              <a:ahLst/>
              <a:cxnLst/>
              <a:rect l="l" t="t" r="r" b="b"/>
              <a:pathLst>
                <a:path w="360044" h="1927859">
                  <a:moveTo>
                    <a:pt x="0" y="1927732"/>
                  </a:moveTo>
                  <a:lnTo>
                    <a:pt x="359829" y="1927732"/>
                  </a:lnTo>
                  <a:lnTo>
                    <a:pt x="359829" y="0"/>
                  </a:lnTo>
                  <a:lnTo>
                    <a:pt x="0" y="0"/>
                  </a:lnTo>
                  <a:lnTo>
                    <a:pt x="0" y="1927732"/>
                  </a:lnTo>
                  <a:close/>
                </a:path>
              </a:pathLst>
            </a:custGeom>
            <a:ln w="952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6736" y="6208712"/>
              <a:ext cx="4303026" cy="172351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22776" y="8110270"/>
              <a:ext cx="279234" cy="45003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922776" y="8110270"/>
              <a:ext cx="279400" cy="450215"/>
            </a:xfrm>
            <a:custGeom>
              <a:avLst/>
              <a:gdLst/>
              <a:ahLst/>
              <a:cxnLst/>
              <a:rect l="l" t="t" r="r" b="b"/>
              <a:pathLst>
                <a:path w="279400" h="450215">
                  <a:moveTo>
                    <a:pt x="0" y="450037"/>
                  </a:moveTo>
                  <a:lnTo>
                    <a:pt x="279234" y="450037"/>
                  </a:lnTo>
                  <a:lnTo>
                    <a:pt x="279234" y="0"/>
                  </a:lnTo>
                  <a:lnTo>
                    <a:pt x="0" y="0"/>
                  </a:lnTo>
                  <a:lnTo>
                    <a:pt x="0" y="450037"/>
                  </a:lnTo>
                  <a:close/>
                </a:path>
              </a:pathLst>
            </a:custGeom>
            <a:ln w="9525">
              <a:solidFill>
                <a:srgbClr val="1818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-4761" y="9511207"/>
            <a:ext cx="9211310" cy="14604"/>
            <a:chOff x="-4761" y="9511207"/>
            <a:chExt cx="9211310" cy="14604"/>
          </a:xfrm>
        </p:grpSpPr>
        <p:sp>
          <p:nvSpPr>
            <p:cNvPr id="53" name="object 53"/>
            <p:cNvSpPr/>
            <p:nvPr/>
          </p:nvSpPr>
          <p:spPr>
            <a:xfrm>
              <a:off x="0" y="9515970"/>
              <a:ext cx="9201785" cy="5080"/>
            </a:xfrm>
            <a:custGeom>
              <a:avLst/>
              <a:gdLst/>
              <a:ahLst/>
              <a:cxnLst/>
              <a:rect l="l" t="t" r="r" b="b"/>
              <a:pathLst>
                <a:path w="9201785" h="5079">
                  <a:moveTo>
                    <a:pt x="9201404" y="0"/>
                  </a:moveTo>
                  <a:lnTo>
                    <a:pt x="0" y="0"/>
                  </a:lnTo>
                  <a:lnTo>
                    <a:pt x="0" y="4762"/>
                  </a:lnTo>
                  <a:lnTo>
                    <a:pt x="9201404" y="4762"/>
                  </a:lnTo>
                  <a:lnTo>
                    <a:pt x="9201404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9515970"/>
              <a:ext cx="9201785" cy="5080"/>
            </a:xfrm>
            <a:custGeom>
              <a:avLst/>
              <a:gdLst/>
              <a:ahLst/>
              <a:cxnLst/>
              <a:rect l="l" t="t" r="r" b="b"/>
              <a:pathLst>
                <a:path w="9201785" h="5079">
                  <a:moveTo>
                    <a:pt x="0" y="4762"/>
                  </a:moveTo>
                  <a:lnTo>
                    <a:pt x="9201404" y="4762"/>
                  </a:lnTo>
                  <a:lnTo>
                    <a:pt x="9201404" y="0"/>
                  </a:lnTo>
                  <a:lnTo>
                    <a:pt x="0" y="0"/>
                  </a:lnTo>
                  <a:lnTo>
                    <a:pt x="0" y="47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506791" y="9807493"/>
            <a:ext cx="621030" cy="14604"/>
            <a:chOff x="1506791" y="9807493"/>
            <a:chExt cx="621030" cy="14604"/>
          </a:xfrm>
        </p:grpSpPr>
        <p:sp>
          <p:nvSpPr>
            <p:cNvPr id="56" name="object 56"/>
            <p:cNvSpPr/>
            <p:nvPr/>
          </p:nvSpPr>
          <p:spPr>
            <a:xfrm>
              <a:off x="1511553" y="9812256"/>
              <a:ext cx="611505" cy="5080"/>
            </a:xfrm>
            <a:custGeom>
              <a:avLst/>
              <a:gdLst/>
              <a:ahLst/>
              <a:cxnLst/>
              <a:rect l="l" t="t" r="r" b="b"/>
              <a:pathLst>
                <a:path w="611505" h="5079">
                  <a:moveTo>
                    <a:pt x="611035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611035" y="4551"/>
                  </a:lnTo>
                  <a:lnTo>
                    <a:pt x="611035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511553" y="9812256"/>
              <a:ext cx="611505" cy="5080"/>
            </a:xfrm>
            <a:custGeom>
              <a:avLst/>
              <a:gdLst/>
              <a:ahLst/>
              <a:cxnLst/>
              <a:rect l="l" t="t" r="r" b="b"/>
              <a:pathLst>
                <a:path w="611505" h="5079">
                  <a:moveTo>
                    <a:pt x="0" y="4551"/>
                  </a:moveTo>
                  <a:lnTo>
                    <a:pt x="611035" y="4551"/>
                  </a:lnTo>
                  <a:lnTo>
                    <a:pt x="611035" y="0"/>
                  </a:lnTo>
                  <a:lnTo>
                    <a:pt x="0" y="0"/>
                  </a:lnTo>
                  <a:lnTo>
                    <a:pt x="0" y="4551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3234372" y="9789142"/>
            <a:ext cx="1005205" cy="14604"/>
            <a:chOff x="3234372" y="9789142"/>
            <a:chExt cx="1005205" cy="14604"/>
          </a:xfrm>
        </p:grpSpPr>
        <p:sp>
          <p:nvSpPr>
            <p:cNvPr id="59" name="object 59"/>
            <p:cNvSpPr/>
            <p:nvPr/>
          </p:nvSpPr>
          <p:spPr>
            <a:xfrm>
              <a:off x="3239135" y="9793904"/>
              <a:ext cx="995680" cy="5080"/>
            </a:xfrm>
            <a:custGeom>
              <a:avLst/>
              <a:gdLst/>
              <a:ahLst/>
              <a:cxnLst/>
              <a:rect l="l" t="t" r="r" b="b"/>
              <a:pathLst>
                <a:path w="995679" h="5079">
                  <a:moveTo>
                    <a:pt x="995540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995540" y="4551"/>
                  </a:lnTo>
                  <a:lnTo>
                    <a:pt x="995540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39135" y="9793904"/>
              <a:ext cx="995680" cy="5080"/>
            </a:xfrm>
            <a:custGeom>
              <a:avLst/>
              <a:gdLst/>
              <a:ahLst/>
              <a:cxnLst/>
              <a:rect l="l" t="t" r="r" b="b"/>
              <a:pathLst>
                <a:path w="995679" h="5079">
                  <a:moveTo>
                    <a:pt x="0" y="4551"/>
                  </a:moveTo>
                  <a:lnTo>
                    <a:pt x="995540" y="4551"/>
                  </a:lnTo>
                  <a:lnTo>
                    <a:pt x="995540" y="0"/>
                  </a:lnTo>
                  <a:lnTo>
                    <a:pt x="0" y="0"/>
                  </a:lnTo>
                  <a:lnTo>
                    <a:pt x="0" y="4551"/>
                  </a:lnTo>
                  <a:close/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2136330" y="9636621"/>
            <a:ext cx="361315" cy="14604"/>
            <a:chOff x="2136330" y="9636621"/>
            <a:chExt cx="361315" cy="14604"/>
          </a:xfrm>
        </p:grpSpPr>
        <p:sp>
          <p:nvSpPr>
            <p:cNvPr id="62" name="object 62"/>
            <p:cNvSpPr/>
            <p:nvPr/>
          </p:nvSpPr>
          <p:spPr>
            <a:xfrm>
              <a:off x="2141092" y="9641383"/>
              <a:ext cx="351790" cy="5080"/>
            </a:xfrm>
            <a:custGeom>
              <a:avLst/>
              <a:gdLst/>
              <a:ahLst/>
              <a:cxnLst/>
              <a:rect l="l" t="t" r="r" b="b"/>
              <a:pathLst>
                <a:path w="351789" h="5079">
                  <a:moveTo>
                    <a:pt x="351599" y="0"/>
                  </a:moveTo>
                  <a:lnTo>
                    <a:pt x="0" y="0"/>
                  </a:lnTo>
                  <a:lnTo>
                    <a:pt x="0" y="4481"/>
                  </a:lnTo>
                  <a:lnTo>
                    <a:pt x="351599" y="4481"/>
                  </a:lnTo>
                  <a:lnTo>
                    <a:pt x="351599" y="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41092" y="9641383"/>
              <a:ext cx="351790" cy="5080"/>
            </a:xfrm>
            <a:custGeom>
              <a:avLst/>
              <a:gdLst/>
              <a:ahLst/>
              <a:cxnLst/>
              <a:rect l="l" t="t" r="r" b="b"/>
              <a:pathLst>
                <a:path w="351789" h="5079">
                  <a:moveTo>
                    <a:pt x="0" y="4481"/>
                  </a:moveTo>
                  <a:lnTo>
                    <a:pt x="351599" y="4481"/>
                  </a:lnTo>
                  <a:lnTo>
                    <a:pt x="351599" y="0"/>
                  </a:lnTo>
                  <a:lnTo>
                    <a:pt x="0" y="0"/>
                  </a:lnTo>
                  <a:lnTo>
                    <a:pt x="0" y="44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5460936" y="9745161"/>
            <a:ext cx="846455" cy="14604"/>
            <a:chOff x="5460936" y="9745161"/>
            <a:chExt cx="846455" cy="14604"/>
          </a:xfrm>
        </p:grpSpPr>
        <p:sp>
          <p:nvSpPr>
            <p:cNvPr id="65" name="object 65"/>
            <p:cNvSpPr/>
            <p:nvPr/>
          </p:nvSpPr>
          <p:spPr>
            <a:xfrm>
              <a:off x="5465698" y="9749924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836523" y="0"/>
                  </a:moveTo>
                  <a:lnTo>
                    <a:pt x="0" y="0"/>
                  </a:lnTo>
                  <a:lnTo>
                    <a:pt x="0" y="4551"/>
                  </a:lnTo>
                  <a:lnTo>
                    <a:pt x="836523" y="4551"/>
                  </a:lnTo>
                  <a:lnTo>
                    <a:pt x="836523" y="0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465698" y="9749924"/>
              <a:ext cx="836930" cy="5080"/>
            </a:xfrm>
            <a:custGeom>
              <a:avLst/>
              <a:gdLst/>
              <a:ahLst/>
              <a:cxnLst/>
              <a:rect l="l" t="t" r="r" b="b"/>
              <a:pathLst>
                <a:path w="836929" h="5079">
                  <a:moveTo>
                    <a:pt x="0" y="4551"/>
                  </a:moveTo>
                  <a:lnTo>
                    <a:pt x="836523" y="4551"/>
                  </a:lnTo>
                  <a:lnTo>
                    <a:pt x="836523" y="0"/>
                  </a:lnTo>
                  <a:lnTo>
                    <a:pt x="0" y="0"/>
                  </a:lnTo>
                  <a:lnTo>
                    <a:pt x="0" y="455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5341365" y="9762249"/>
            <a:ext cx="1270" cy="36830"/>
          </a:xfrm>
          <a:custGeom>
            <a:avLst/>
            <a:gdLst/>
            <a:ahLst/>
            <a:cxnLst/>
            <a:rect l="l" t="t" r="r" b="b"/>
            <a:pathLst>
              <a:path w="1270" h="36829">
                <a:moveTo>
                  <a:pt x="1270" y="0"/>
                </a:moveTo>
                <a:lnTo>
                  <a:pt x="0" y="36766"/>
                </a:lnTo>
                <a:lnTo>
                  <a:pt x="254" y="36766"/>
                </a:lnTo>
                <a:lnTo>
                  <a:pt x="127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9429" y="9321863"/>
            <a:ext cx="19050" cy="32384"/>
          </a:xfrm>
          <a:custGeom>
            <a:avLst/>
            <a:gdLst/>
            <a:ahLst/>
            <a:cxnLst/>
            <a:rect l="l" t="t" r="r" b="b"/>
            <a:pathLst>
              <a:path w="19050" h="32384">
                <a:moveTo>
                  <a:pt x="18542" y="0"/>
                </a:moveTo>
                <a:lnTo>
                  <a:pt x="0" y="31927"/>
                </a:lnTo>
                <a:lnTo>
                  <a:pt x="0" y="32207"/>
                </a:lnTo>
                <a:lnTo>
                  <a:pt x="18542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16731361" y="8858631"/>
            <a:ext cx="1557020" cy="1428750"/>
            <a:chOff x="16731361" y="8858631"/>
            <a:chExt cx="1557020" cy="1428750"/>
          </a:xfrm>
        </p:grpSpPr>
        <p:sp>
          <p:nvSpPr>
            <p:cNvPr id="70" name="object 70"/>
            <p:cNvSpPr/>
            <p:nvPr/>
          </p:nvSpPr>
          <p:spPr>
            <a:xfrm>
              <a:off x="16731361" y="8858631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4">
                  <a:moveTo>
                    <a:pt x="1162684" y="0"/>
                  </a:moveTo>
                  <a:lnTo>
                    <a:pt x="52450" y="0"/>
                  </a:lnTo>
                  <a:lnTo>
                    <a:pt x="32039" y="4123"/>
                  </a:lnTo>
                  <a:lnTo>
                    <a:pt x="15367" y="15367"/>
                  </a:lnTo>
                  <a:lnTo>
                    <a:pt x="4123" y="32039"/>
                  </a:lnTo>
                  <a:lnTo>
                    <a:pt x="0" y="52451"/>
                  </a:lnTo>
                  <a:lnTo>
                    <a:pt x="0" y="1173416"/>
                  </a:lnTo>
                  <a:lnTo>
                    <a:pt x="4123" y="1193814"/>
                  </a:lnTo>
                  <a:lnTo>
                    <a:pt x="15366" y="1210470"/>
                  </a:lnTo>
                  <a:lnTo>
                    <a:pt x="32039" y="1221699"/>
                  </a:lnTo>
                  <a:lnTo>
                    <a:pt x="52450" y="1225816"/>
                  </a:lnTo>
                  <a:lnTo>
                    <a:pt x="1162684" y="1225816"/>
                  </a:lnTo>
                  <a:lnTo>
                    <a:pt x="1183022" y="1221699"/>
                  </a:lnTo>
                  <a:lnTo>
                    <a:pt x="1199657" y="1210470"/>
                  </a:lnTo>
                  <a:lnTo>
                    <a:pt x="1210887" y="1193814"/>
                  </a:lnTo>
                  <a:lnTo>
                    <a:pt x="1215008" y="1173416"/>
                  </a:lnTo>
                  <a:lnTo>
                    <a:pt x="1215008" y="52451"/>
                  </a:lnTo>
                  <a:lnTo>
                    <a:pt x="1210887" y="32039"/>
                  </a:lnTo>
                  <a:lnTo>
                    <a:pt x="1199657" y="15367"/>
                  </a:lnTo>
                  <a:lnTo>
                    <a:pt x="1183022" y="4123"/>
                  </a:lnTo>
                  <a:lnTo>
                    <a:pt x="1162684" y="0"/>
                  </a:lnTo>
                  <a:close/>
                </a:path>
              </a:pathLst>
            </a:custGeom>
            <a:solidFill>
              <a:srgbClr val="E4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072991" y="9092908"/>
              <a:ext cx="1215390" cy="1194435"/>
            </a:xfrm>
            <a:custGeom>
              <a:avLst/>
              <a:gdLst/>
              <a:ahLst/>
              <a:cxnLst/>
              <a:rect l="l" t="t" r="r" b="b"/>
              <a:pathLst>
                <a:path w="1215390" h="1194434">
                  <a:moveTo>
                    <a:pt x="1162557" y="0"/>
                  </a:moveTo>
                  <a:lnTo>
                    <a:pt x="52451" y="0"/>
                  </a:lnTo>
                  <a:lnTo>
                    <a:pt x="32039" y="4119"/>
                  </a:lnTo>
                  <a:lnTo>
                    <a:pt x="15367" y="15352"/>
                  </a:lnTo>
                  <a:lnTo>
                    <a:pt x="4123" y="32012"/>
                  </a:lnTo>
                  <a:lnTo>
                    <a:pt x="0" y="52412"/>
                  </a:lnTo>
                  <a:lnTo>
                    <a:pt x="0" y="1173401"/>
                  </a:lnTo>
                  <a:lnTo>
                    <a:pt x="4123" y="1193799"/>
                  </a:lnTo>
                  <a:lnTo>
                    <a:pt x="4321" y="1194092"/>
                  </a:lnTo>
                  <a:lnTo>
                    <a:pt x="1210687" y="1194092"/>
                  </a:lnTo>
                  <a:lnTo>
                    <a:pt x="1210885" y="1193799"/>
                  </a:lnTo>
                  <a:lnTo>
                    <a:pt x="1215009" y="1173401"/>
                  </a:lnTo>
                  <a:lnTo>
                    <a:pt x="1215009" y="52412"/>
                  </a:lnTo>
                  <a:lnTo>
                    <a:pt x="1210885" y="32012"/>
                  </a:lnTo>
                  <a:lnTo>
                    <a:pt x="1199642" y="15352"/>
                  </a:lnTo>
                  <a:lnTo>
                    <a:pt x="1182969" y="4119"/>
                  </a:lnTo>
                  <a:lnTo>
                    <a:pt x="1162557" y="0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12761976" y="5936741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4">
                <a:moveTo>
                  <a:pt x="1162558" y="0"/>
                </a:moveTo>
                <a:lnTo>
                  <a:pt x="52450" y="0"/>
                </a:lnTo>
                <a:lnTo>
                  <a:pt x="32039" y="4103"/>
                </a:lnTo>
                <a:lnTo>
                  <a:pt x="15367" y="15303"/>
                </a:lnTo>
                <a:lnTo>
                  <a:pt x="4123" y="31932"/>
                </a:lnTo>
                <a:lnTo>
                  <a:pt x="0" y="52324"/>
                </a:lnTo>
                <a:lnTo>
                  <a:pt x="0" y="1173353"/>
                </a:lnTo>
                <a:lnTo>
                  <a:pt x="4123" y="1193764"/>
                </a:lnTo>
                <a:lnTo>
                  <a:pt x="15367" y="1210437"/>
                </a:lnTo>
                <a:lnTo>
                  <a:pt x="32039" y="1221680"/>
                </a:lnTo>
                <a:lnTo>
                  <a:pt x="52450" y="1225804"/>
                </a:lnTo>
                <a:lnTo>
                  <a:pt x="1162558" y="1225804"/>
                </a:lnTo>
                <a:lnTo>
                  <a:pt x="1182969" y="1221680"/>
                </a:lnTo>
                <a:lnTo>
                  <a:pt x="1199641" y="1210437"/>
                </a:lnTo>
                <a:lnTo>
                  <a:pt x="1210885" y="1193764"/>
                </a:lnTo>
                <a:lnTo>
                  <a:pt x="1215008" y="1173353"/>
                </a:lnTo>
                <a:lnTo>
                  <a:pt x="1215008" y="52324"/>
                </a:lnTo>
                <a:lnTo>
                  <a:pt x="1210885" y="31932"/>
                </a:lnTo>
                <a:lnTo>
                  <a:pt x="1199642" y="15303"/>
                </a:lnTo>
                <a:lnTo>
                  <a:pt x="1182969" y="4103"/>
                </a:lnTo>
                <a:lnTo>
                  <a:pt x="1162558" y="0"/>
                </a:lnTo>
                <a:close/>
              </a:path>
            </a:pathLst>
          </a:custGeom>
          <a:solidFill>
            <a:srgbClr val="E4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86243" y="4546219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5">
                <a:moveTo>
                  <a:pt x="1162557" y="0"/>
                </a:moveTo>
                <a:lnTo>
                  <a:pt x="52324" y="0"/>
                </a:lnTo>
                <a:lnTo>
                  <a:pt x="31986" y="4103"/>
                </a:lnTo>
                <a:lnTo>
                  <a:pt x="15351" y="15303"/>
                </a:lnTo>
                <a:lnTo>
                  <a:pt x="4121" y="31932"/>
                </a:lnTo>
                <a:lnTo>
                  <a:pt x="0" y="52323"/>
                </a:lnTo>
                <a:lnTo>
                  <a:pt x="0" y="1173352"/>
                </a:lnTo>
                <a:lnTo>
                  <a:pt x="4121" y="1193764"/>
                </a:lnTo>
                <a:lnTo>
                  <a:pt x="15351" y="1210437"/>
                </a:lnTo>
                <a:lnTo>
                  <a:pt x="31986" y="1221680"/>
                </a:lnTo>
                <a:lnTo>
                  <a:pt x="52324" y="1225803"/>
                </a:lnTo>
                <a:lnTo>
                  <a:pt x="1162557" y="1225803"/>
                </a:lnTo>
                <a:lnTo>
                  <a:pt x="1182969" y="1221680"/>
                </a:lnTo>
                <a:lnTo>
                  <a:pt x="1199641" y="1210437"/>
                </a:lnTo>
                <a:lnTo>
                  <a:pt x="1210885" y="1193764"/>
                </a:lnTo>
                <a:lnTo>
                  <a:pt x="1215008" y="1173352"/>
                </a:lnTo>
                <a:lnTo>
                  <a:pt x="1215008" y="52323"/>
                </a:lnTo>
                <a:lnTo>
                  <a:pt x="1210885" y="31932"/>
                </a:lnTo>
                <a:lnTo>
                  <a:pt x="1199641" y="15303"/>
                </a:lnTo>
                <a:lnTo>
                  <a:pt x="1182969" y="4103"/>
                </a:lnTo>
                <a:lnTo>
                  <a:pt x="1162557" y="0"/>
                </a:lnTo>
                <a:close/>
              </a:path>
            </a:pathLst>
          </a:custGeom>
          <a:solidFill>
            <a:srgbClr val="E4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5341365" y="1394516"/>
            <a:ext cx="11693525" cy="2056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spc="-65" dirty="0">
                <a:solidFill>
                  <a:srgbClr val="39526B"/>
                </a:solidFill>
                <a:latin typeface="Arial"/>
                <a:cs typeface="Arial"/>
              </a:rPr>
              <a:t>Cuando</a:t>
            </a:r>
            <a:r>
              <a:rPr sz="3600" b="1" spc="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600" b="1" spc="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110" dirty="0">
                <a:solidFill>
                  <a:srgbClr val="39526B"/>
                </a:solidFill>
                <a:latin typeface="Arial"/>
                <a:cs typeface="Arial"/>
              </a:rPr>
              <a:t>afiliado</a:t>
            </a:r>
            <a:r>
              <a:rPr sz="3600" b="1" spc="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o </a:t>
            </a:r>
            <a:r>
              <a:rPr sz="3600" b="1" spc="-130" dirty="0">
                <a:solidFill>
                  <a:srgbClr val="39526B"/>
                </a:solidFill>
                <a:latin typeface="Arial"/>
                <a:cs typeface="Arial"/>
              </a:rPr>
              <a:t>usuario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8E030D"/>
                </a:solidFill>
                <a:latin typeface="Arial"/>
                <a:cs typeface="Arial"/>
              </a:rPr>
              <a:t>no</a:t>
            </a:r>
            <a:r>
              <a:rPr sz="3600" b="1" spc="1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600" b="1" spc="-35" dirty="0">
                <a:solidFill>
                  <a:srgbClr val="8E030D"/>
                </a:solidFill>
                <a:latin typeface="Arial"/>
                <a:cs typeface="Arial"/>
              </a:rPr>
              <a:t>pueda</a:t>
            </a:r>
            <a:r>
              <a:rPr sz="3600" b="1" spc="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600" b="1" spc="-150" dirty="0">
                <a:solidFill>
                  <a:srgbClr val="8E030D"/>
                </a:solidFill>
                <a:latin typeface="Arial"/>
                <a:cs typeface="Arial"/>
              </a:rPr>
              <a:t>comunicarse</a:t>
            </a:r>
            <a:r>
              <a:rPr sz="3600" b="1" spc="1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600" b="1" spc="-25" dirty="0">
                <a:solidFill>
                  <a:srgbClr val="39526B"/>
                </a:solidFill>
                <a:latin typeface="Arial"/>
                <a:cs typeface="Arial"/>
              </a:rPr>
              <a:t>con 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600" b="1" spc="-2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114" dirty="0">
                <a:solidFill>
                  <a:srgbClr val="39526B"/>
                </a:solidFill>
                <a:latin typeface="Arial"/>
                <a:cs typeface="Arial"/>
              </a:rPr>
              <a:t>empresa</a:t>
            </a:r>
            <a:r>
              <a:rPr sz="3600" b="1" spc="-1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600" b="1" spc="-1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150" dirty="0" err="1">
                <a:solidFill>
                  <a:srgbClr val="39526B"/>
                </a:solidFill>
                <a:latin typeface="Arial"/>
                <a:cs typeface="Arial"/>
              </a:rPr>
              <a:t>medicina</a:t>
            </a:r>
            <a:r>
              <a:rPr sz="3600" b="1" spc="-10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600" b="1" spc="-10" dirty="0" err="1">
                <a:solidFill>
                  <a:srgbClr val="39526B"/>
                </a:solidFill>
                <a:latin typeface="Arial"/>
                <a:cs typeface="Arial"/>
              </a:rPr>
              <a:t>prepagada</a:t>
            </a:r>
            <a:endParaRPr lang="es-VE" sz="3000" b="1" spc="-25" dirty="0">
              <a:solidFill>
                <a:srgbClr val="8E030D"/>
              </a:solidFill>
              <a:latin typeface="Arial"/>
              <a:cs typeface="Arial"/>
            </a:endParaRPr>
          </a:p>
          <a:p>
            <a:pPr marL="5840095">
              <a:lnSpc>
                <a:spcPct val="100000"/>
              </a:lnSpc>
              <a:spcBef>
                <a:spcPts val="114"/>
              </a:spcBef>
              <a:spcAft>
                <a:spcPts val="600"/>
              </a:spcAft>
              <a:tabLst>
                <a:tab pos="6550025" algn="l"/>
                <a:tab pos="7281545" algn="l"/>
                <a:tab pos="8523605" algn="l"/>
                <a:tab pos="9191625" algn="l"/>
              </a:tabLst>
            </a:pPr>
            <a:r>
              <a:rPr lang="es-VE" sz="3000" b="1" spc="-25" dirty="0">
                <a:solidFill>
                  <a:srgbClr val="8E030D"/>
                </a:solidFill>
                <a:latin typeface="Arial"/>
                <a:cs typeface="Arial"/>
              </a:rPr>
              <a:t>En</a:t>
            </a:r>
            <a:r>
              <a:rPr lang="es-VE" sz="3000" b="1" dirty="0">
                <a:solidFill>
                  <a:srgbClr val="8E030D"/>
                </a:solidFill>
                <a:latin typeface="Arial"/>
                <a:cs typeface="Arial"/>
              </a:rPr>
              <a:t>	</a:t>
            </a:r>
            <a:r>
              <a:rPr lang="es-VE" sz="3000" b="1" spc="-25" dirty="0">
                <a:solidFill>
                  <a:srgbClr val="8E030D"/>
                </a:solidFill>
                <a:latin typeface="Arial"/>
                <a:cs typeface="Arial"/>
              </a:rPr>
              <a:t>los</a:t>
            </a:r>
            <a:r>
              <a:rPr lang="es-VE" sz="3000" b="1" dirty="0">
                <a:solidFill>
                  <a:srgbClr val="8E030D"/>
                </a:solidFill>
                <a:latin typeface="Arial"/>
                <a:cs typeface="Arial"/>
              </a:rPr>
              <a:t>	</a:t>
            </a:r>
            <a:r>
              <a:rPr lang="es-VE" sz="3000" b="1" spc="-10" dirty="0">
                <a:solidFill>
                  <a:srgbClr val="8E030D"/>
                </a:solidFill>
                <a:latin typeface="Arial"/>
                <a:cs typeface="Arial"/>
              </a:rPr>
              <a:t>casos</a:t>
            </a:r>
            <a:r>
              <a:rPr lang="es-VE" sz="3000" b="1" dirty="0">
                <a:solidFill>
                  <a:srgbClr val="8E030D"/>
                </a:solidFill>
                <a:latin typeface="Arial"/>
                <a:cs typeface="Arial"/>
              </a:rPr>
              <a:t>	</a:t>
            </a:r>
            <a:r>
              <a:rPr lang="es-VE" sz="3000" b="1" spc="-25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lang="es-VE" sz="3000" b="1" dirty="0">
                <a:solidFill>
                  <a:srgbClr val="8E030D"/>
                </a:solidFill>
                <a:latin typeface="Arial"/>
                <a:cs typeface="Arial"/>
              </a:rPr>
              <a:t>	</a:t>
            </a:r>
            <a:r>
              <a:rPr lang="es-VE" sz="3000" b="1" spc="-10" dirty="0">
                <a:solidFill>
                  <a:srgbClr val="8E030D"/>
                </a:solidFill>
                <a:latin typeface="Arial"/>
                <a:cs typeface="Arial"/>
              </a:rPr>
              <a:t>Emergencia Médica esta podrá:</a:t>
            </a:r>
            <a:endParaRPr lang="es-VE" sz="30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6024117" y="4980508"/>
            <a:ext cx="11574780" cy="3831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44345" marR="5631180" indent="521334" algn="just">
              <a:lnSpc>
                <a:spcPct val="100200"/>
              </a:lnSpc>
              <a:spcBef>
                <a:spcPts val="95"/>
              </a:spcBef>
              <a:buSzPct val="107142"/>
              <a:buAutoNum type="arabicPeriod"/>
              <a:tabLst>
                <a:tab pos="2265680" algn="l"/>
              </a:tabLst>
            </a:pPr>
            <a:r>
              <a:rPr sz="2800" b="1" dirty="0">
                <a:solidFill>
                  <a:srgbClr val="39526B"/>
                </a:solidFill>
                <a:latin typeface="Arial"/>
                <a:cs typeface="Arial"/>
              </a:rPr>
              <a:t>Pagar</a:t>
            </a:r>
            <a:r>
              <a:rPr sz="2800" b="1" spc="1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800" b="1" spc="-45" dirty="0">
                <a:solidFill>
                  <a:srgbClr val="39526B"/>
                </a:solidFill>
                <a:latin typeface="Arial"/>
                <a:cs typeface="Arial"/>
              </a:rPr>
              <a:t>directamente</a:t>
            </a:r>
            <a:r>
              <a:rPr sz="2800" b="1" spc="1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39526B"/>
                </a:solidFill>
                <a:latin typeface="Arial MT"/>
                <a:cs typeface="Arial MT"/>
              </a:rPr>
              <a:t>al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proveedor</a:t>
            </a:r>
            <a:r>
              <a:rPr sz="2800" spc="254" dirty="0">
                <a:solidFill>
                  <a:srgbClr val="39526B"/>
                </a:solidFill>
                <a:latin typeface="Arial MT"/>
                <a:cs typeface="Arial MT"/>
              </a:rPr>
              <a:t>  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800" spc="254" dirty="0">
                <a:solidFill>
                  <a:srgbClr val="39526B"/>
                </a:solidFill>
                <a:latin typeface="Arial MT"/>
                <a:cs typeface="Arial MT"/>
              </a:rPr>
              <a:t>   </a:t>
            </a:r>
            <a:r>
              <a:rPr sz="2800" spc="-10" dirty="0">
                <a:solidFill>
                  <a:srgbClr val="39526B"/>
                </a:solidFill>
                <a:latin typeface="Arial MT"/>
                <a:cs typeface="Arial MT"/>
              </a:rPr>
              <a:t>servicios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médicos</a:t>
            </a:r>
            <a:r>
              <a:rPr sz="28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no</a:t>
            </a:r>
            <a:r>
              <a:rPr sz="2800" spc="-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39526B"/>
                </a:solidFill>
                <a:latin typeface="Arial MT"/>
                <a:cs typeface="Arial MT"/>
              </a:rPr>
              <a:t>vinculado.</a:t>
            </a:r>
            <a:endParaRPr sz="2800" dirty="0">
              <a:latin typeface="Arial MT"/>
              <a:cs typeface="Arial MT"/>
            </a:endParaRPr>
          </a:p>
          <a:p>
            <a:pPr marL="7782559" indent="-498475">
              <a:lnSpc>
                <a:spcPts val="3550"/>
              </a:lnSpc>
              <a:buSzPct val="107142"/>
              <a:buAutoNum type="arabicPeriod"/>
              <a:tabLst>
                <a:tab pos="7782559" algn="l"/>
                <a:tab pos="9869170" algn="l"/>
                <a:tab pos="10312400" algn="l"/>
              </a:tabLst>
            </a:pPr>
            <a:r>
              <a:rPr sz="2800" b="1" spc="-10" dirty="0">
                <a:solidFill>
                  <a:srgbClr val="39526B"/>
                </a:solidFill>
                <a:latin typeface="Arial"/>
                <a:cs typeface="Arial"/>
              </a:rPr>
              <a:t>Reembolsar</a:t>
            </a:r>
            <a:r>
              <a:rPr sz="28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2800" b="1" spc="-25" dirty="0">
                <a:solidFill>
                  <a:srgbClr val="39526B"/>
                </a:solidFill>
                <a:latin typeface="Arial"/>
                <a:cs typeface="Arial"/>
              </a:rPr>
              <a:t>al</a:t>
            </a:r>
            <a:r>
              <a:rPr sz="28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2800" b="1" spc="-40" dirty="0">
                <a:solidFill>
                  <a:srgbClr val="39526B"/>
                </a:solidFill>
                <a:latin typeface="Arial"/>
                <a:cs typeface="Arial"/>
              </a:rPr>
              <a:t>usuario</a:t>
            </a:r>
            <a:endParaRPr sz="2800" dirty="0">
              <a:latin typeface="Arial"/>
              <a:cs typeface="Arial"/>
            </a:endParaRPr>
          </a:p>
          <a:p>
            <a:pPr marL="7284084" marR="86360" algn="just">
              <a:lnSpc>
                <a:spcPct val="100000"/>
              </a:lnSpc>
              <a:spcBef>
                <a:spcPts val="5"/>
              </a:spcBef>
            </a:pP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2800" spc="575" dirty="0">
                <a:solidFill>
                  <a:srgbClr val="39526B"/>
                </a:solidFill>
                <a:latin typeface="Arial MT"/>
                <a:cs typeface="Arial MT"/>
              </a:rPr>
              <a:t>  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gastos</a:t>
            </a:r>
            <a:r>
              <a:rPr sz="2800" spc="585" dirty="0">
                <a:solidFill>
                  <a:srgbClr val="39526B"/>
                </a:solidFill>
                <a:latin typeface="Arial MT"/>
                <a:cs typeface="Arial MT"/>
              </a:rPr>
              <a:t>   </a:t>
            </a:r>
            <a:r>
              <a:rPr sz="2800" spc="-10" dirty="0">
                <a:solidFill>
                  <a:srgbClr val="39526B"/>
                </a:solidFill>
                <a:latin typeface="Arial MT"/>
                <a:cs typeface="Arial MT"/>
              </a:rPr>
              <a:t>incurridos,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siempre</a:t>
            </a:r>
            <a:r>
              <a:rPr sz="2800" spc="13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y</a:t>
            </a:r>
            <a:r>
              <a:rPr sz="2800" spc="12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cuando</a:t>
            </a:r>
            <a:r>
              <a:rPr sz="2800" spc="12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800" spc="-10" dirty="0">
                <a:solidFill>
                  <a:srgbClr val="39526B"/>
                </a:solidFill>
                <a:latin typeface="Arial MT"/>
                <a:cs typeface="Arial MT"/>
              </a:rPr>
              <a:t>estén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cubiertos</a:t>
            </a:r>
            <a:r>
              <a:rPr sz="28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por</a:t>
            </a:r>
            <a:r>
              <a:rPr sz="28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2800" spc="-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39526B"/>
                </a:solidFill>
                <a:latin typeface="Arial MT"/>
                <a:cs typeface="Arial MT"/>
              </a:rPr>
              <a:t>contrato.</a:t>
            </a:r>
            <a:endParaRPr sz="2800" dirty="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615"/>
              </a:spcBef>
            </a:pPr>
            <a:r>
              <a:rPr sz="1800" b="1" spc="-20" dirty="0">
                <a:solidFill>
                  <a:srgbClr val="8E030D"/>
                </a:solidFill>
                <a:latin typeface="Arial"/>
                <a:cs typeface="Arial"/>
              </a:rPr>
              <a:t>Excepcionalmente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80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86" name="object 72">
            <a:extLst>
              <a:ext uri="{FF2B5EF4-FFF2-40B4-BE49-F238E27FC236}">
                <a16:creationId xmlns:a16="http://schemas.microsoft.com/office/drawing/2014/main" id="{94A55A77-4955-4A62-AB00-415449E43E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2722" y="333248"/>
            <a:ext cx="1497774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40" dirty="0">
                <a:solidFill>
                  <a:srgbClr val="8E030D"/>
                </a:solidFill>
              </a:rPr>
              <a:t>Prevalencia</a:t>
            </a:r>
            <a:r>
              <a:rPr sz="4400" spc="-170" dirty="0">
                <a:solidFill>
                  <a:srgbClr val="8E030D"/>
                </a:solidFill>
              </a:rPr>
              <a:t> </a:t>
            </a:r>
            <a:r>
              <a:rPr sz="4400" dirty="0">
                <a:solidFill>
                  <a:srgbClr val="8E030D"/>
                </a:solidFill>
              </a:rPr>
              <a:t>en</a:t>
            </a:r>
            <a:r>
              <a:rPr sz="4400" spc="-250" dirty="0">
                <a:solidFill>
                  <a:srgbClr val="8E030D"/>
                </a:solidFill>
              </a:rPr>
              <a:t> </a:t>
            </a:r>
            <a:r>
              <a:rPr sz="4400" dirty="0">
                <a:solidFill>
                  <a:srgbClr val="8E030D"/>
                </a:solidFill>
              </a:rPr>
              <a:t>la</a:t>
            </a:r>
            <a:r>
              <a:rPr sz="4400" spc="-135" dirty="0">
                <a:solidFill>
                  <a:srgbClr val="8E030D"/>
                </a:solidFill>
              </a:rPr>
              <a:t> </a:t>
            </a:r>
            <a:r>
              <a:rPr sz="4400" spc="-185" dirty="0">
                <a:solidFill>
                  <a:srgbClr val="8E030D"/>
                </a:solidFill>
              </a:rPr>
              <a:t>Prestación</a:t>
            </a:r>
            <a:r>
              <a:rPr sz="4400" spc="-120" dirty="0">
                <a:solidFill>
                  <a:srgbClr val="8E030D"/>
                </a:solidFill>
              </a:rPr>
              <a:t> </a:t>
            </a:r>
            <a:r>
              <a:rPr sz="4400" spc="-114" dirty="0">
                <a:solidFill>
                  <a:srgbClr val="8E030D"/>
                </a:solidFill>
              </a:rPr>
              <a:t>del</a:t>
            </a:r>
            <a:r>
              <a:rPr sz="4400" spc="-160" dirty="0">
                <a:solidFill>
                  <a:srgbClr val="8E030D"/>
                </a:solidFill>
              </a:rPr>
              <a:t> </a:t>
            </a:r>
            <a:r>
              <a:rPr sz="4400" spc="-185" dirty="0">
                <a:solidFill>
                  <a:srgbClr val="8E030D"/>
                </a:solidFill>
              </a:rPr>
              <a:t>Servicio</a:t>
            </a:r>
            <a:r>
              <a:rPr sz="4400" spc="-120" dirty="0">
                <a:solidFill>
                  <a:srgbClr val="8E030D"/>
                </a:solidFill>
              </a:rPr>
              <a:t> </a:t>
            </a:r>
            <a:r>
              <a:rPr sz="4400" spc="-145" dirty="0">
                <a:solidFill>
                  <a:srgbClr val="8E030D"/>
                </a:solidFill>
              </a:rPr>
              <a:t>Médico-</a:t>
            </a:r>
            <a:r>
              <a:rPr sz="4400" spc="-150" dirty="0">
                <a:solidFill>
                  <a:srgbClr val="8E030D"/>
                </a:solidFill>
              </a:rPr>
              <a:t>Asistencial</a:t>
            </a:r>
            <a:endParaRPr sz="4400" dirty="0"/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2680C35C-50B3-4FA6-9C50-58BE51822645}"/>
              </a:ext>
            </a:extLst>
          </p:cNvPr>
          <p:cNvSpPr txBox="1"/>
          <p:nvPr/>
        </p:nvSpPr>
        <p:spPr>
          <a:xfrm>
            <a:off x="6588541" y="9030067"/>
            <a:ext cx="9148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VE" sz="1800" b="1" spc="-75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lang="es-VE" sz="18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lang="es-VE" sz="18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lang="es-VE" sz="18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lang="es-VE" sz="18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lang="es-VE" sz="1800" b="1" spc="-114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25" dirty="0">
                <a:solidFill>
                  <a:srgbClr val="A10D1F"/>
                </a:solidFill>
                <a:latin typeface="Arial"/>
                <a:cs typeface="Arial"/>
              </a:rPr>
              <a:t>148</a:t>
            </a:r>
            <a:endParaRPr lang="es-VE" sz="1800" dirty="0">
              <a:latin typeface="Arial"/>
              <a:cs typeface="Arial"/>
            </a:endParaRPr>
          </a:p>
        </p:txBody>
      </p:sp>
      <p:sp>
        <p:nvSpPr>
          <p:cNvPr id="89" name="object 24">
            <a:extLst>
              <a:ext uri="{FF2B5EF4-FFF2-40B4-BE49-F238E27FC236}">
                <a16:creationId xmlns:a16="http://schemas.microsoft.com/office/drawing/2014/main" id="{F38188A6-0003-4FA5-BE2C-E1B25D2B694A}"/>
              </a:ext>
            </a:extLst>
          </p:cNvPr>
          <p:cNvSpPr/>
          <p:nvPr/>
        </p:nvSpPr>
        <p:spPr>
          <a:xfrm>
            <a:off x="-10313" y="-66548"/>
            <a:ext cx="1193165" cy="1205865"/>
          </a:xfrm>
          <a:custGeom>
            <a:avLst/>
            <a:gdLst/>
            <a:ahLst/>
            <a:cxnLst/>
            <a:rect l="l" t="t" r="r" b="b"/>
            <a:pathLst>
              <a:path w="1193165" h="1205865">
                <a:moveTo>
                  <a:pt x="1180795" y="0"/>
                </a:moveTo>
                <a:lnTo>
                  <a:pt x="0" y="0"/>
                </a:lnTo>
                <a:lnTo>
                  <a:pt x="0" y="1194689"/>
                </a:lnTo>
                <a:lnTo>
                  <a:pt x="9761" y="1201253"/>
                </a:lnTo>
                <a:lnTo>
                  <a:pt x="30159" y="1205356"/>
                </a:lnTo>
                <a:lnTo>
                  <a:pt x="1140358" y="1205356"/>
                </a:lnTo>
                <a:lnTo>
                  <a:pt x="1160751" y="1201253"/>
                </a:lnTo>
                <a:lnTo>
                  <a:pt x="1177407" y="1190053"/>
                </a:lnTo>
                <a:lnTo>
                  <a:pt x="1188639" y="1173424"/>
                </a:lnTo>
                <a:lnTo>
                  <a:pt x="1192758" y="1153032"/>
                </a:lnTo>
                <a:lnTo>
                  <a:pt x="1192758" y="32003"/>
                </a:lnTo>
                <a:lnTo>
                  <a:pt x="1188639" y="11612"/>
                </a:lnTo>
                <a:lnTo>
                  <a:pt x="1180795" y="0"/>
                </a:lnTo>
                <a:close/>
              </a:path>
            </a:pathLst>
          </a:custGeom>
          <a:solidFill>
            <a:srgbClr val="A1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25">
            <a:extLst>
              <a:ext uri="{FF2B5EF4-FFF2-40B4-BE49-F238E27FC236}">
                <a16:creationId xmlns:a16="http://schemas.microsoft.com/office/drawing/2014/main" id="{93F37BD3-8578-4019-B836-D2EAB4224A1B}"/>
              </a:ext>
            </a:extLst>
          </p:cNvPr>
          <p:cNvSpPr/>
          <p:nvPr/>
        </p:nvSpPr>
        <p:spPr>
          <a:xfrm>
            <a:off x="309041" y="147320"/>
            <a:ext cx="1215390" cy="1226185"/>
          </a:xfrm>
          <a:custGeom>
            <a:avLst/>
            <a:gdLst/>
            <a:ahLst/>
            <a:cxnLst/>
            <a:rect l="l" t="t" r="r" b="b"/>
            <a:pathLst>
              <a:path w="1215390" h="1226185">
                <a:moveTo>
                  <a:pt x="1162608" y="0"/>
                </a:moveTo>
                <a:lnTo>
                  <a:pt x="52412" y="0"/>
                </a:lnTo>
                <a:lnTo>
                  <a:pt x="32012" y="4123"/>
                </a:lnTo>
                <a:lnTo>
                  <a:pt x="15352" y="15367"/>
                </a:lnTo>
                <a:lnTo>
                  <a:pt x="4119" y="32039"/>
                </a:lnTo>
                <a:lnTo>
                  <a:pt x="0" y="52450"/>
                </a:lnTo>
                <a:lnTo>
                  <a:pt x="0" y="1173352"/>
                </a:lnTo>
                <a:lnTo>
                  <a:pt x="4119" y="1193764"/>
                </a:lnTo>
                <a:lnTo>
                  <a:pt x="15352" y="1210436"/>
                </a:lnTo>
                <a:lnTo>
                  <a:pt x="32012" y="1221680"/>
                </a:lnTo>
                <a:lnTo>
                  <a:pt x="52412" y="1225803"/>
                </a:lnTo>
                <a:lnTo>
                  <a:pt x="1162608" y="1225803"/>
                </a:lnTo>
                <a:lnTo>
                  <a:pt x="1183020" y="1221680"/>
                </a:lnTo>
                <a:lnTo>
                  <a:pt x="1199692" y="1210436"/>
                </a:lnTo>
                <a:lnTo>
                  <a:pt x="1210936" y="1193764"/>
                </a:lnTo>
                <a:lnTo>
                  <a:pt x="1215059" y="1173352"/>
                </a:lnTo>
                <a:lnTo>
                  <a:pt x="1215059" y="52450"/>
                </a:lnTo>
                <a:lnTo>
                  <a:pt x="1210936" y="32039"/>
                </a:lnTo>
                <a:lnTo>
                  <a:pt x="1199692" y="15367"/>
                </a:lnTo>
                <a:lnTo>
                  <a:pt x="1183020" y="4123"/>
                </a:lnTo>
                <a:lnTo>
                  <a:pt x="1162608" y="0"/>
                </a:lnTo>
                <a:close/>
              </a:path>
            </a:pathLst>
          </a:custGeom>
          <a:solidFill>
            <a:srgbClr val="E4DBD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6844" y="8309102"/>
            <a:ext cx="1081405" cy="1067435"/>
          </a:xfrm>
          <a:custGeom>
            <a:avLst/>
            <a:gdLst/>
            <a:ahLst/>
            <a:cxnLst/>
            <a:rect l="l" t="t" r="r" b="b"/>
            <a:pathLst>
              <a:path w="1081404" h="1067434">
                <a:moveTo>
                  <a:pt x="540511" y="0"/>
                </a:moveTo>
                <a:lnTo>
                  <a:pt x="491305" y="2180"/>
                </a:lnTo>
                <a:lnTo>
                  <a:pt x="443338" y="8596"/>
                </a:lnTo>
                <a:lnTo>
                  <a:pt x="396801" y="19058"/>
                </a:lnTo>
                <a:lnTo>
                  <a:pt x="351885" y="33379"/>
                </a:lnTo>
                <a:lnTo>
                  <a:pt x="308780" y="51369"/>
                </a:lnTo>
                <a:lnTo>
                  <a:pt x="267678" y="72841"/>
                </a:lnTo>
                <a:lnTo>
                  <a:pt x="228768" y="97605"/>
                </a:lnTo>
                <a:lnTo>
                  <a:pt x="192242" y="125473"/>
                </a:lnTo>
                <a:lnTo>
                  <a:pt x="158289" y="156257"/>
                </a:lnTo>
                <a:lnTo>
                  <a:pt x="127101" y="189768"/>
                </a:lnTo>
                <a:lnTo>
                  <a:pt x="98869" y="225817"/>
                </a:lnTo>
                <a:lnTo>
                  <a:pt x="73782" y="264216"/>
                </a:lnTo>
                <a:lnTo>
                  <a:pt x="52032" y="304776"/>
                </a:lnTo>
                <a:lnTo>
                  <a:pt x="33808" y="347309"/>
                </a:lnTo>
                <a:lnTo>
                  <a:pt x="19303" y="391627"/>
                </a:lnTo>
                <a:lnTo>
                  <a:pt x="8706" y="437540"/>
                </a:lnTo>
                <a:lnTo>
                  <a:pt x="2208" y="484860"/>
                </a:lnTo>
                <a:lnTo>
                  <a:pt x="0" y="533400"/>
                </a:lnTo>
                <a:lnTo>
                  <a:pt x="2208" y="581954"/>
                </a:lnTo>
                <a:lnTo>
                  <a:pt x="8706" y="629287"/>
                </a:lnTo>
                <a:lnTo>
                  <a:pt x="19303" y="675210"/>
                </a:lnTo>
                <a:lnTo>
                  <a:pt x="33808" y="719535"/>
                </a:lnTo>
                <a:lnTo>
                  <a:pt x="52032" y="762074"/>
                </a:lnTo>
                <a:lnTo>
                  <a:pt x="73782" y="802638"/>
                </a:lnTo>
                <a:lnTo>
                  <a:pt x="98869" y="841039"/>
                </a:lnTo>
                <a:lnTo>
                  <a:pt x="127101" y="877089"/>
                </a:lnTo>
                <a:lnTo>
                  <a:pt x="158289" y="910599"/>
                </a:lnTo>
                <a:lnTo>
                  <a:pt x="192242" y="941381"/>
                </a:lnTo>
                <a:lnTo>
                  <a:pt x="228768" y="969247"/>
                </a:lnTo>
                <a:lnTo>
                  <a:pt x="267678" y="994009"/>
                </a:lnTo>
                <a:lnTo>
                  <a:pt x="308780" y="1015477"/>
                </a:lnTo>
                <a:lnTo>
                  <a:pt x="351885" y="1033465"/>
                </a:lnTo>
                <a:lnTo>
                  <a:pt x="396801" y="1047783"/>
                </a:lnTo>
                <a:lnTo>
                  <a:pt x="443338" y="1058243"/>
                </a:lnTo>
                <a:lnTo>
                  <a:pt x="491305" y="1064658"/>
                </a:lnTo>
                <a:lnTo>
                  <a:pt x="540511" y="1066838"/>
                </a:lnTo>
                <a:lnTo>
                  <a:pt x="589698" y="1064658"/>
                </a:lnTo>
                <a:lnTo>
                  <a:pt x="637647" y="1058243"/>
                </a:lnTo>
                <a:lnTo>
                  <a:pt x="684168" y="1047783"/>
                </a:lnTo>
                <a:lnTo>
                  <a:pt x="729071" y="1033465"/>
                </a:lnTo>
                <a:lnTo>
                  <a:pt x="772163" y="1015477"/>
                </a:lnTo>
                <a:lnTo>
                  <a:pt x="813256" y="994009"/>
                </a:lnTo>
                <a:lnTo>
                  <a:pt x="852157" y="969247"/>
                </a:lnTo>
                <a:lnTo>
                  <a:pt x="888676" y="941381"/>
                </a:lnTo>
                <a:lnTo>
                  <a:pt x="922623" y="910599"/>
                </a:lnTo>
                <a:lnTo>
                  <a:pt x="953806" y="877089"/>
                </a:lnTo>
                <a:lnTo>
                  <a:pt x="982035" y="841039"/>
                </a:lnTo>
                <a:lnTo>
                  <a:pt x="1007119" y="802638"/>
                </a:lnTo>
                <a:lnTo>
                  <a:pt x="1028867" y="762074"/>
                </a:lnTo>
                <a:lnTo>
                  <a:pt x="1047089" y="719535"/>
                </a:lnTo>
                <a:lnTo>
                  <a:pt x="1061594" y="675210"/>
                </a:lnTo>
                <a:lnTo>
                  <a:pt x="1072190" y="629287"/>
                </a:lnTo>
                <a:lnTo>
                  <a:pt x="1078688" y="581954"/>
                </a:lnTo>
                <a:lnTo>
                  <a:pt x="1080897" y="533400"/>
                </a:lnTo>
                <a:lnTo>
                  <a:pt x="1078688" y="484860"/>
                </a:lnTo>
                <a:lnTo>
                  <a:pt x="1072190" y="437540"/>
                </a:lnTo>
                <a:lnTo>
                  <a:pt x="1061594" y="391627"/>
                </a:lnTo>
                <a:lnTo>
                  <a:pt x="1047089" y="347309"/>
                </a:lnTo>
                <a:lnTo>
                  <a:pt x="1028867" y="304776"/>
                </a:lnTo>
                <a:lnTo>
                  <a:pt x="1007119" y="264216"/>
                </a:lnTo>
                <a:lnTo>
                  <a:pt x="982035" y="225817"/>
                </a:lnTo>
                <a:lnTo>
                  <a:pt x="953806" y="189768"/>
                </a:lnTo>
                <a:lnTo>
                  <a:pt x="922623" y="156257"/>
                </a:lnTo>
                <a:lnTo>
                  <a:pt x="888676" y="125473"/>
                </a:lnTo>
                <a:lnTo>
                  <a:pt x="852157" y="97605"/>
                </a:lnTo>
                <a:lnTo>
                  <a:pt x="813256" y="72841"/>
                </a:lnTo>
                <a:lnTo>
                  <a:pt x="772163" y="51369"/>
                </a:lnTo>
                <a:lnTo>
                  <a:pt x="729071" y="33379"/>
                </a:lnTo>
                <a:lnTo>
                  <a:pt x="684168" y="19058"/>
                </a:lnTo>
                <a:lnTo>
                  <a:pt x="637647" y="8596"/>
                </a:lnTo>
                <a:lnTo>
                  <a:pt x="589698" y="2180"/>
                </a:lnTo>
                <a:lnTo>
                  <a:pt x="54051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6877" y="8232013"/>
            <a:ext cx="574040" cy="575945"/>
          </a:xfrm>
          <a:custGeom>
            <a:avLst/>
            <a:gdLst/>
            <a:ahLst/>
            <a:cxnLst/>
            <a:rect l="l" t="t" r="r" b="b"/>
            <a:pathLst>
              <a:path w="574039" h="575945">
                <a:moveTo>
                  <a:pt x="286893" y="0"/>
                </a:moveTo>
                <a:lnTo>
                  <a:pt x="240345" y="3768"/>
                </a:lnTo>
                <a:lnTo>
                  <a:pt x="196193" y="14678"/>
                </a:lnTo>
                <a:lnTo>
                  <a:pt x="155027" y="32136"/>
                </a:lnTo>
                <a:lnTo>
                  <a:pt x="117436" y="55550"/>
                </a:lnTo>
                <a:lnTo>
                  <a:pt x="84010" y="84327"/>
                </a:lnTo>
                <a:lnTo>
                  <a:pt x="55339" y="117875"/>
                </a:lnTo>
                <a:lnTo>
                  <a:pt x="32013" y="155599"/>
                </a:lnTo>
                <a:lnTo>
                  <a:pt x="14621" y="196908"/>
                </a:lnTo>
                <a:lnTo>
                  <a:pt x="3753" y="241209"/>
                </a:lnTo>
                <a:lnTo>
                  <a:pt x="0" y="287908"/>
                </a:lnTo>
                <a:lnTo>
                  <a:pt x="3753" y="334608"/>
                </a:lnTo>
                <a:lnTo>
                  <a:pt x="14621" y="378909"/>
                </a:lnTo>
                <a:lnTo>
                  <a:pt x="32013" y="420218"/>
                </a:lnTo>
                <a:lnTo>
                  <a:pt x="55339" y="457942"/>
                </a:lnTo>
                <a:lnTo>
                  <a:pt x="84010" y="491489"/>
                </a:lnTo>
                <a:lnTo>
                  <a:pt x="117436" y="520267"/>
                </a:lnTo>
                <a:lnTo>
                  <a:pt x="155027" y="543681"/>
                </a:lnTo>
                <a:lnTo>
                  <a:pt x="196193" y="561139"/>
                </a:lnTo>
                <a:lnTo>
                  <a:pt x="240345" y="572049"/>
                </a:lnTo>
                <a:lnTo>
                  <a:pt x="286893" y="575817"/>
                </a:lnTo>
                <a:lnTo>
                  <a:pt x="333440" y="572049"/>
                </a:lnTo>
                <a:lnTo>
                  <a:pt x="377592" y="561139"/>
                </a:lnTo>
                <a:lnTo>
                  <a:pt x="418758" y="543681"/>
                </a:lnTo>
                <a:lnTo>
                  <a:pt x="456349" y="520267"/>
                </a:lnTo>
                <a:lnTo>
                  <a:pt x="489775" y="491489"/>
                </a:lnTo>
                <a:lnTo>
                  <a:pt x="518446" y="457942"/>
                </a:lnTo>
                <a:lnTo>
                  <a:pt x="541772" y="420218"/>
                </a:lnTo>
                <a:lnTo>
                  <a:pt x="559164" y="378909"/>
                </a:lnTo>
                <a:lnTo>
                  <a:pt x="570032" y="334608"/>
                </a:lnTo>
                <a:lnTo>
                  <a:pt x="573786" y="287908"/>
                </a:lnTo>
                <a:lnTo>
                  <a:pt x="570032" y="241209"/>
                </a:lnTo>
                <a:lnTo>
                  <a:pt x="559164" y="196908"/>
                </a:lnTo>
                <a:lnTo>
                  <a:pt x="541772" y="155599"/>
                </a:lnTo>
                <a:lnTo>
                  <a:pt x="518446" y="117875"/>
                </a:lnTo>
                <a:lnTo>
                  <a:pt x="489775" y="84327"/>
                </a:lnTo>
                <a:lnTo>
                  <a:pt x="456349" y="55550"/>
                </a:lnTo>
                <a:lnTo>
                  <a:pt x="418758" y="32136"/>
                </a:lnTo>
                <a:lnTo>
                  <a:pt x="377592" y="14678"/>
                </a:lnTo>
                <a:lnTo>
                  <a:pt x="333440" y="3768"/>
                </a:lnTo>
                <a:lnTo>
                  <a:pt x="28689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6175" y="7781290"/>
            <a:ext cx="202564" cy="20332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5530722" y="2998089"/>
            <a:ext cx="1009650" cy="1018540"/>
          </a:xfrm>
          <a:custGeom>
            <a:avLst/>
            <a:gdLst/>
            <a:ahLst/>
            <a:cxnLst/>
            <a:rect l="l" t="t" r="r" b="b"/>
            <a:pathLst>
              <a:path w="1009650" h="1018539">
                <a:moveTo>
                  <a:pt x="504698" y="0"/>
                </a:moveTo>
                <a:lnTo>
                  <a:pt x="456107" y="2330"/>
                </a:lnTo>
                <a:lnTo>
                  <a:pt x="408820" y="9181"/>
                </a:lnTo>
                <a:lnTo>
                  <a:pt x="363049" y="20338"/>
                </a:lnTo>
                <a:lnTo>
                  <a:pt x="319004" y="35587"/>
                </a:lnTo>
                <a:lnTo>
                  <a:pt x="276899" y="54717"/>
                </a:lnTo>
                <a:lnTo>
                  <a:pt x="236945" y="77513"/>
                </a:lnTo>
                <a:lnTo>
                  <a:pt x="199353" y="103763"/>
                </a:lnTo>
                <a:lnTo>
                  <a:pt x="164336" y="133252"/>
                </a:lnTo>
                <a:lnTo>
                  <a:pt x="132106" y="165768"/>
                </a:lnTo>
                <a:lnTo>
                  <a:pt x="102873" y="201098"/>
                </a:lnTo>
                <a:lnTo>
                  <a:pt x="76852" y="239028"/>
                </a:lnTo>
                <a:lnTo>
                  <a:pt x="54252" y="279345"/>
                </a:lnTo>
                <a:lnTo>
                  <a:pt x="35286" y="321835"/>
                </a:lnTo>
                <a:lnTo>
                  <a:pt x="20166" y="366286"/>
                </a:lnTo>
                <a:lnTo>
                  <a:pt x="9104" y="412485"/>
                </a:lnTo>
                <a:lnTo>
                  <a:pt x="2311" y="460217"/>
                </a:lnTo>
                <a:lnTo>
                  <a:pt x="0" y="509269"/>
                </a:lnTo>
                <a:lnTo>
                  <a:pt x="2311" y="558302"/>
                </a:lnTo>
                <a:lnTo>
                  <a:pt x="9104" y="606020"/>
                </a:lnTo>
                <a:lnTo>
                  <a:pt x="20166" y="652207"/>
                </a:lnTo>
                <a:lnTo>
                  <a:pt x="35286" y="696651"/>
                </a:lnTo>
                <a:lnTo>
                  <a:pt x="54252" y="739138"/>
                </a:lnTo>
                <a:lnTo>
                  <a:pt x="76852" y="779455"/>
                </a:lnTo>
                <a:lnTo>
                  <a:pt x="102873" y="817387"/>
                </a:lnTo>
                <a:lnTo>
                  <a:pt x="132106" y="852721"/>
                </a:lnTo>
                <a:lnTo>
                  <a:pt x="164336" y="885242"/>
                </a:lnTo>
                <a:lnTo>
                  <a:pt x="199353" y="914738"/>
                </a:lnTo>
                <a:lnTo>
                  <a:pt x="236945" y="940995"/>
                </a:lnTo>
                <a:lnTo>
                  <a:pt x="276899" y="963799"/>
                </a:lnTo>
                <a:lnTo>
                  <a:pt x="319004" y="982935"/>
                </a:lnTo>
                <a:lnTo>
                  <a:pt x="363049" y="998192"/>
                </a:lnTo>
                <a:lnTo>
                  <a:pt x="408820" y="1009354"/>
                </a:lnTo>
                <a:lnTo>
                  <a:pt x="456107" y="1016207"/>
                </a:lnTo>
                <a:lnTo>
                  <a:pt x="504698" y="1018539"/>
                </a:lnTo>
                <a:lnTo>
                  <a:pt x="553309" y="1016207"/>
                </a:lnTo>
                <a:lnTo>
                  <a:pt x="600614" y="1009354"/>
                </a:lnTo>
                <a:lnTo>
                  <a:pt x="646402" y="998192"/>
                </a:lnTo>
                <a:lnTo>
                  <a:pt x="690461" y="982935"/>
                </a:lnTo>
                <a:lnTo>
                  <a:pt x="732578" y="963799"/>
                </a:lnTo>
                <a:lnTo>
                  <a:pt x="772543" y="940995"/>
                </a:lnTo>
                <a:lnTo>
                  <a:pt x="810143" y="914738"/>
                </a:lnTo>
                <a:lnTo>
                  <a:pt x="845167" y="885242"/>
                </a:lnTo>
                <a:lnTo>
                  <a:pt x="877403" y="852721"/>
                </a:lnTo>
                <a:lnTo>
                  <a:pt x="906640" y="817387"/>
                </a:lnTo>
                <a:lnTo>
                  <a:pt x="932665" y="779455"/>
                </a:lnTo>
                <a:lnTo>
                  <a:pt x="955267" y="739138"/>
                </a:lnTo>
                <a:lnTo>
                  <a:pt x="974234" y="696651"/>
                </a:lnTo>
                <a:lnTo>
                  <a:pt x="989355" y="652207"/>
                </a:lnTo>
                <a:lnTo>
                  <a:pt x="1000418" y="606020"/>
                </a:lnTo>
                <a:lnTo>
                  <a:pt x="1007211" y="558302"/>
                </a:lnTo>
                <a:lnTo>
                  <a:pt x="1009523" y="509269"/>
                </a:lnTo>
                <a:lnTo>
                  <a:pt x="1007211" y="460217"/>
                </a:lnTo>
                <a:lnTo>
                  <a:pt x="1000418" y="412485"/>
                </a:lnTo>
                <a:lnTo>
                  <a:pt x="989355" y="366286"/>
                </a:lnTo>
                <a:lnTo>
                  <a:pt x="974234" y="321835"/>
                </a:lnTo>
                <a:lnTo>
                  <a:pt x="955267" y="279345"/>
                </a:lnTo>
                <a:lnTo>
                  <a:pt x="932665" y="239028"/>
                </a:lnTo>
                <a:lnTo>
                  <a:pt x="906640" y="201098"/>
                </a:lnTo>
                <a:lnTo>
                  <a:pt x="877403" y="165768"/>
                </a:lnTo>
                <a:lnTo>
                  <a:pt x="845167" y="133252"/>
                </a:lnTo>
                <a:lnTo>
                  <a:pt x="810143" y="103763"/>
                </a:lnTo>
                <a:lnTo>
                  <a:pt x="772543" y="77513"/>
                </a:lnTo>
                <a:lnTo>
                  <a:pt x="732578" y="54717"/>
                </a:lnTo>
                <a:lnTo>
                  <a:pt x="690461" y="35587"/>
                </a:lnTo>
                <a:lnTo>
                  <a:pt x="646402" y="20338"/>
                </a:lnTo>
                <a:lnTo>
                  <a:pt x="600614" y="9181"/>
                </a:lnTo>
                <a:lnTo>
                  <a:pt x="553309" y="2330"/>
                </a:lnTo>
                <a:lnTo>
                  <a:pt x="50469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28790" y="2540000"/>
            <a:ext cx="10819130" cy="535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000" b="1" spc="-114" dirty="0">
                <a:solidFill>
                  <a:srgbClr val="8E030D"/>
                </a:solidFill>
                <a:latin typeface="Arial"/>
                <a:cs typeface="Arial"/>
              </a:rPr>
              <a:t>Art.</a:t>
            </a:r>
            <a:r>
              <a:rPr sz="3000" b="1" spc="-7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000" b="1" spc="-20" dirty="0">
                <a:solidFill>
                  <a:srgbClr val="8E030D"/>
                </a:solidFill>
                <a:latin typeface="Arial"/>
                <a:cs typeface="Arial"/>
              </a:rPr>
              <a:t>149: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sz="3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Si</a:t>
            </a:r>
            <a:r>
              <a:rPr sz="3200" spc="6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3200" spc="6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usuario</a:t>
            </a:r>
            <a:r>
              <a:rPr sz="3200" spc="6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o</a:t>
            </a:r>
            <a:r>
              <a:rPr sz="3200" spc="6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afiliado</a:t>
            </a:r>
            <a:r>
              <a:rPr sz="3200" spc="6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se</a:t>
            </a:r>
            <a:r>
              <a:rPr sz="3200" spc="6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encuentra</a:t>
            </a:r>
            <a:r>
              <a:rPr sz="3200" spc="6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recibiendo</a:t>
            </a:r>
            <a:r>
              <a:rPr sz="3200" spc="6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servicios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médico</a:t>
            </a:r>
            <a:r>
              <a:rPr sz="3200" spc="9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asistenciales</a:t>
            </a:r>
            <a:r>
              <a:rPr sz="3200" spc="114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como</a:t>
            </a:r>
            <a:r>
              <a:rPr sz="3200" spc="10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consecuencia</a:t>
            </a:r>
            <a:r>
              <a:rPr sz="3200" spc="1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10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una</a:t>
            </a:r>
            <a:r>
              <a:rPr sz="3200" spc="10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alteración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3200" spc="38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3200" spc="38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salud</a:t>
            </a:r>
            <a:r>
              <a:rPr sz="3200" spc="39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amparada,</a:t>
            </a:r>
            <a:r>
              <a:rPr sz="3200" spc="38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se</a:t>
            </a:r>
            <a:r>
              <a:rPr sz="3200" spc="38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tendrán</a:t>
            </a:r>
            <a:r>
              <a:rPr sz="3200" spc="38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cubiertos</a:t>
            </a:r>
            <a:r>
              <a:rPr sz="3200" spc="38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3200" spc="39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gastos</a:t>
            </a:r>
            <a:r>
              <a:rPr sz="3200" spc="39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que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se</a:t>
            </a:r>
            <a:r>
              <a:rPr sz="3200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originen luego de</a:t>
            </a:r>
            <a:r>
              <a:rPr sz="3200" spc="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vencido el</a:t>
            </a:r>
            <a:r>
              <a:rPr sz="3200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contrato,</a:t>
            </a:r>
            <a:r>
              <a:rPr sz="3200" spc="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siempre</a:t>
            </a:r>
            <a:r>
              <a:rPr sz="3200" spc="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que: 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sean atribuibles</a:t>
            </a:r>
            <a:r>
              <a:rPr sz="3200" b="1" spc="64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a</a:t>
            </a:r>
            <a:r>
              <a:rPr sz="3200" b="1" spc="61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spc="61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misma</a:t>
            </a:r>
            <a:r>
              <a:rPr sz="3200" b="1" spc="6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asistencia</a:t>
            </a:r>
            <a:r>
              <a:rPr sz="3200" b="1" spc="6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médica;</a:t>
            </a:r>
            <a:r>
              <a:rPr sz="3200" b="1" spc="61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no</a:t>
            </a:r>
            <a:r>
              <a:rPr sz="3200" b="1" spc="6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se</a:t>
            </a:r>
            <a:r>
              <a:rPr sz="3200" b="1" spc="6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haya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agotado</a:t>
            </a:r>
            <a:r>
              <a:rPr sz="3200" b="1" spc="-3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200" b="1" spc="-35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límite</a:t>
            </a:r>
            <a:r>
              <a:rPr sz="3200" b="1" spc="-3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200" b="1" spc="-40" dirty="0">
                <a:solidFill>
                  <a:srgbClr val="39526B"/>
                </a:solidFill>
                <a:latin typeface="Arial"/>
                <a:cs typeface="Arial"/>
              </a:rPr>
              <a:t>  responsabilidad,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en</a:t>
            </a:r>
            <a:r>
              <a:rPr sz="3200" b="1" spc="-4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los</a:t>
            </a:r>
            <a:r>
              <a:rPr sz="3200" b="1" spc="-3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spc="-100" dirty="0">
                <a:solidFill>
                  <a:srgbClr val="39526B"/>
                </a:solidFill>
                <a:latin typeface="Arial"/>
                <a:cs typeface="Arial"/>
              </a:rPr>
              <a:t>términos establecidos</a:t>
            </a:r>
            <a:r>
              <a:rPr sz="3200" b="1" spc="3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en</a:t>
            </a:r>
            <a:r>
              <a:rPr sz="3200" b="1" spc="3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200" b="1" spc="30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14" dirty="0">
                <a:solidFill>
                  <a:srgbClr val="39526B"/>
                </a:solidFill>
                <a:latin typeface="Arial"/>
                <a:cs typeface="Arial"/>
              </a:rPr>
              <a:t>contrato;</a:t>
            </a:r>
            <a:r>
              <a:rPr sz="3200" b="1" spc="3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y</a:t>
            </a:r>
            <a:r>
              <a:rPr sz="3200" b="1" spc="3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sea</a:t>
            </a:r>
            <a:r>
              <a:rPr sz="3200" b="1" spc="3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75" dirty="0">
                <a:solidFill>
                  <a:srgbClr val="39526B"/>
                </a:solidFill>
                <a:latin typeface="Arial"/>
                <a:cs typeface="Arial"/>
              </a:rPr>
              <a:t>dentro</a:t>
            </a:r>
            <a:r>
              <a:rPr sz="3200" b="1" spc="3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200" b="1" spc="3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los</a:t>
            </a:r>
            <a:r>
              <a:rPr sz="3200" b="1" spc="31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39526B"/>
                </a:solidFill>
                <a:latin typeface="Arial"/>
                <a:cs typeface="Arial"/>
              </a:rPr>
              <a:t>noventa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(90)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días</a:t>
            </a:r>
            <a:r>
              <a:rPr sz="3200" b="1" spc="-6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20" dirty="0">
                <a:solidFill>
                  <a:srgbClr val="39526B"/>
                </a:solidFill>
                <a:latin typeface="Arial"/>
                <a:cs typeface="Arial"/>
              </a:rPr>
              <a:t>siguientes</a:t>
            </a:r>
            <a:r>
              <a:rPr sz="3200" b="1" spc="-4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a</a:t>
            </a:r>
            <a:r>
              <a:rPr sz="3200" b="1" spc="-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55" dirty="0">
                <a:solidFill>
                  <a:srgbClr val="39526B"/>
                </a:solidFill>
                <a:latin typeface="Arial"/>
                <a:cs typeface="Arial"/>
              </a:rPr>
              <a:t>fecha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200" b="1" spc="-5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39526B"/>
                </a:solidFill>
                <a:latin typeface="Arial"/>
                <a:cs typeface="Arial"/>
              </a:rPr>
              <a:t>vencimiento</a:t>
            </a:r>
            <a:r>
              <a:rPr sz="3200" b="1" spc="-5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del</a:t>
            </a:r>
            <a:r>
              <a:rPr sz="3200" b="1" spc="-6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39526B"/>
                </a:solidFill>
                <a:latin typeface="Arial"/>
                <a:cs typeface="Arial"/>
              </a:rPr>
              <a:t>contrato</a:t>
            </a:r>
            <a:r>
              <a:rPr sz="3200" spc="-90" dirty="0">
                <a:solidFill>
                  <a:srgbClr val="39526B"/>
                </a:solidFill>
                <a:latin typeface="Arial MT"/>
                <a:cs typeface="Arial MT"/>
              </a:rPr>
              <a:t>,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salvo</a:t>
            </a:r>
            <a:r>
              <a:rPr sz="3200" spc="-6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las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partes</a:t>
            </a:r>
            <a:r>
              <a:rPr sz="32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hayan</a:t>
            </a:r>
            <a:r>
              <a:rPr sz="3200" spc="-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acordado</a:t>
            </a:r>
            <a:r>
              <a:rPr sz="3200" spc="-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un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plazo</a:t>
            </a:r>
            <a:r>
              <a:rPr sz="32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mayor.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20400" y="2598801"/>
            <a:ext cx="216026" cy="216026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6429011" y="-23"/>
            <a:ext cx="1859280" cy="1755139"/>
          </a:xfrm>
          <a:custGeom>
            <a:avLst/>
            <a:gdLst/>
            <a:ahLst/>
            <a:cxnLst/>
            <a:rect l="l" t="t" r="r" b="b"/>
            <a:pathLst>
              <a:path w="1859280" h="1755139">
                <a:moveTo>
                  <a:pt x="4460" y="317598"/>
                </a:moveTo>
                <a:lnTo>
                  <a:pt x="926279" y="983236"/>
                </a:lnTo>
                <a:lnTo>
                  <a:pt x="889045" y="954395"/>
                </a:lnTo>
                <a:lnTo>
                  <a:pt x="854318" y="923538"/>
                </a:lnTo>
                <a:lnTo>
                  <a:pt x="822121" y="890809"/>
                </a:lnTo>
                <a:lnTo>
                  <a:pt x="792478" y="856349"/>
                </a:lnTo>
                <a:lnTo>
                  <a:pt x="765411" y="820303"/>
                </a:lnTo>
                <a:lnTo>
                  <a:pt x="740943" y="782812"/>
                </a:lnTo>
                <a:lnTo>
                  <a:pt x="719098" y="744019"/>
                </a:lnTo>
                <a:lnTo>
                  <a:pt x="699899" y="704068"/>
                </a:lnTo>
                <a:lnTo>
                  <a:pt x="683368" y="663100"/>
                </a:lnTo>
                <a:lnTo>
                  <a:pt x="669528" y="621260"/>
                </a:lnTo>
                <a:lnTo>
                  <a:pt x="658403" y="578688"/>
                </a:lnTo>
                <a:lnTo>
                  <a:pt x="650016" y="535529"/>
                </a:lnTo>
                <a:lnTo>
                  <a:pt x="644390" y="491925"/>
                </a:lnTo>
                <a:lnTo>
                  <a:pt x="641547" y="448018"/>
                </a:lnTo>
                <a:lnTo>
                  <a:pt x="641511" y="403952"/>
                </a:lnTo>
                <a:lnTo>
                  <a:pt x="644305" y="359869"/>
                </a:lnTo>
                <a:lnTo>
                  <a:pt x="649952" y="315912"/>
                </a:lnTo>
                <a:lnTo>
                  <a:pt x="658475" y="272224"/>
                </a:lnTo>
                <a:lnTo>
                  <a:pt x="669898" y="228947"/>
                </a:lnTo>
                <a:lnTo>
                  <a:pt x="684242" y="186224"/>
                </a:lnTo>
                <a:lnTo>
                  <a:pt x="701531" y="144199"/>
                </a:lnTo>
                <a:lnTo>
                  <a:pt x="721789" y="103013"/>
                </a:lnTo>
                <a:lnTo>
                  <a:pt x="745037" y="62810"/>
                </a:lnTo>
                <a:lnTo>
                  <a:pt x="771301" y="23733"/>
                </a:lnTo>
                <a:lnTo>
                  <a:pt x="738458" y="18"/>
                </a:lnTo>
                <a:lnTo>
                  <a:pt x="69949" y="0"/>
                </a:lnTo>
                <a:lnTo>
                  <a:pt x="47452" y="72683"/>
                </a:lnTo>
                <a:lnTo>
                  <a:pt x="35984" y="117348"/>
                </a:lnTo>
                <a:lnTo>
                  <a:pt x="26111" y="162251"/>
                </a:lnTo>
                <a:lnTo>
                  <a:pt x="17827" y="207349"/>
                </a:lnTo>
                <a:lnTo>
                  <a:pt x="11125" y="252601"/>
                </a:lnTo>
                <a:lnTo>
                  <a:pt x="5998" y="297964"/>
                </a:lnTo>
                <a:lnTo>
                  <a:pt x="4460" y="317598"/>
                </a:lnTo>
                <a:close/>
              </a:path>
              <a:path w="1859280" h="1755139">
                <a:moveTo>
                  <a:pt x="551076" y="1502951"/>
                </a:moveTo>
                <a:lnTo>
                  <a:pt x="591083" y="1530747"/>
                </a:lnTo>
                <a:lnTo>
                  <a:pt x="631740" y="1556889"/>
                </a:lnTo>
                <a:lnTo>
                  <a:pt x="673011" y="1581374"/>
                </a:lnTo>
                <a:lnTo>
                  <a:pt x="714854" y="1604211"/>
                </a:lnTo>
                <a:lnTo>
                  <a:pt x="757227" y="1625405"/>
                </a:lnTo>
                <a:lnTo>
                  <a:pt x="800089" y="1644964"/>
                </a:lnTo>
                <a:lnTo>
                  <a:pt x="843397" y="1662894"/>
                </a:lnTo>
                <a:lnTo>
                  <a:pt x="887109" y="1679202"/>
                </a:lnTo>
                <a:lnTo>
                  <a:pt x="931184" y="1693895"/>
                </a:lnTo>
                <a:lnTo>
                  <a:pt x="975579" y="1706979"/>
                </a:lnTo>
                <a:lnTo>
                  <a:pt x="1020253" y="1718461"/>
                </a:lnTo>
                <a:lnTo>
                  <a:pt x="1065164" y="1728349"/>
                </a:lnTo>
                <a:lnTo>
                  <a:pt x="1110270" y="1736648"/>
                </a:lnTo>
                <a:lnTo>
                  <a:pt x="1155529" y="1743365"/>
                </a:lnTo>
                <a:lnTo>
                  <a:pt x="1200899" y="1748508"/>
                </a:lnTo>
                <a:lnTo>
                  <a:pt x="1246338" y="1752082"/>
                </a:lnTo>
                <a:lnTo>
                  <a:pt x="1291805" y="1754095"/>
                </a:lnTo>
                <a:lnTo>
                  <a:pt x="1337257" y="1754554"/>
                </a:lnTo>
                <a:lnTo>
                  <a:pt x="1382652" y="1753465"/>
                </a:lnTo>
                <a:lnTo>
                  <a:pt x="1427949" y="1750835"/>
                </a:lnTo>
                <a:lnTo>
                  <a:pt x="1473105" y="1746671"/>
                </a:lnTo>
                <a:lnTo>
                  <a:pt x="1518080" y="1740979"/>
                </a:lnTo>
                <a:lnTo>
                  <a:pt x="1562830" y="1733766"/>
                </a:lnTo>
                <a:lnTo>
                  <a:pt x="1607314" y="1725039"/>
                </a:lnTo>
                <a:lnTo>
                  <a:pt x="1651490" y="1714805"/>
                </a:lnTo>
                <a:lnTo>
                  <a:pt x="1695316" y="1703071"/>
                </a:lnTo>
                <a:lnTo>
                  <a:pt x="1738750" y="1689842"/>
                </a:lnTo>
                <a:lnTo>
                  <a:pt x="1781751" y="1675127"/>
                </a:lnTo>
                <a:lnTo>
                  <a:pt x="1824276" y="1658931"/>
                </a:lnTo>
                <a:lnTo>
                  <a:pt x="1858991" y="1644330"/>
                </a:lnTo>
                <a:lnTo>
                  <a:pt x="1858986" y="863357"/>
                </a:lnTo>
                <a:lnTo>
                  <a:pt x="1857084" y="865811"/>
                </a:lnTo>
                <a:lnTo>
                  <a:pt x="1826232" y="900524"/>
                </a:lnTo>
                <a:lnTo>
                  <a:pt x="1793506" y="932706"/>
                </a:lnTo>
                <a:lnTo>
                  <a:pt x="1759047" y="962333"/>
                </a:lnTo>
                <a:lnTo>
                  <a:pt x="1722999" y="989384"/>
                </a:lnTo>
                <a:lnTo>
                  <a:pt x="1685506" y="1013835"/>
                </a:lnTo>
                <a:lnTo>
                  <a:pt x="1646709" y="1035663"/>
                </a:lnTo>
                <a:lnTo>
                  <a:pt x="1606753" y="1054845"/>
                </a:lnTo>
                <a:lnTo>
                  <a:pt x="1565779" y="1071358"/>
                </a:lnTo>
                <a:lnTo>
                  <a:pt x="1524089" y="1085128"/>
                </a:lnTo>
                <a:lnTo>
                  <a:pt x="1481350" y="1096288"/>
                </a:lnTo>
                <a:lnTo>
                  <a:pt x="1438182" y="1104658"/>
                </a:lnTo>
                <a:lnTo>
                  <a:pt x="1394568" y="1110267"/>
                </a:lnTo>
                <a:lnTo>
                  <a:pt x="1350652" y="1113094"/>
                </a:lnTo>
                <a:lnTo>
                  <a:pt x="1306575" y="1113114"/>
                </a:lnTo>
                <a:lnTo>
                  <a:pt x="1262482" y="1110305"/>
                </a:lnTo>
                <a:lnTo>
                  <a:pt x="1218515" y="1104644"/>
                </a:lnTo>
                <a:lnTo>
                  <a:pt x="1174817" y="1096108"/>
                </a:lnTo>
                <a:lnTo>
                  <a:pt x="1131530" y="1084675"/>
                </a:lnTo>
                <a:lnTo>
                  <a:pt x="1088799" y="1070320"/>
                </a:lnTo>
                <a:lnTo>
                  <a:pt x="1046765" y="1053022"/>
                </a:lnTo>
                <a:lnTo>
                  <a:pt x="1005572" y="1032757"/>
                </a:lnTo>
                <a:lnTo>
                  <a:pt x="965362" y="1009503"/>
                </a:lnTo>
                <a:lnTo>
                  <a:pt x="926279" y="983236"/>
                </a:lnTo>
                <a:lnTo>
                  <a:pt x="4460" y="317598"/>
                </a:lnTo>
                <a:lnTo>
                  <a:pt x="2439" y="343396"/>
                </a:lnTo>
                <a:lnTo>
                  <a:pt x="442" y="388857"/>
                </a:lnTo>
                <a:lnTo>
                  <a:pt x="0" y="434303"/>
                </a:lnTo>
                <a:lnTo>
                  <a:pt x="1105" y="479694"/>
                </a:lnTo>
                <a:lnTo>
                  <a:pt x="3752" y="524986"/>
                </a:lnTo>
                <a:lnTo>
                  <a:pt x="7933" y="570139"/>
                </a:lnTo>
                <a:lnTo>
                  <a:pt x="13643" y="615109"/>
                </a:lnTo>
                <a:lnTo>
                  <a:pt x="20873" y="659857"/>
                </a:lnTo>
                <a:lnTo>
                  <a:pt x="29617" y="704338"/>
                </a:lnTo>
                <a:lnTo>
                  <a:pt x="39868" y="748512"/>
                </a:lnTo>
                <a:lnTo>
                  <a:pt x="51621" y="792337"/>
                </a:lnTo>
                <a:lnTo>
                  <a:pt x="64867" y="835771"/>
                </a:lnTo>
                <a:lnTo>
                  <a:pt x="79600" y="878771"/>
                </a:lnTo>
                <a:lnTo>
                  <a:pt x="95813" y="921296"/>
                </a:lnTo>
                <a:lnTo>
                  <a:pt x="113500" y="963305"/>
                </a:lnTo>
                <a:lnTo>
                  <a:pt x="132654" y="1004754"/>
                </a:lnTo>
                <a:lnTo>
                  <a:pt x="153267" y="1045603"/>
                </a:lnTo>
                <a:lnTo>
                  <a:pt x="175334" y="1085809"/>
                </a:lnTo>
                <a:lnTo>
                  <a:pt x="198848" y="1125330"/>
                </a:lnTo>
                <a:lnTo>
                  <a:pt x="223801" y="1164125"/>
                </a:lnTo>
                <a:lnTo>
                  <a:pt x="250187" y="1202152"/>
                </a:lnTo>
                <a:lnTo>
                  <a:pt x="277999" y="1239368"/>
                </a:lnTo>
                <a:lnTo>
                  <a:pt x="307230" y="1275732"/>
                </a:lnTo>
                <a:lnTo>
                  <a:pt x="337874" y="1311202"/>
                </a:lnTo>
                <a:lnTo>
                  <a:pt x="369923" y="1345736"/>
                </a:lnTo>
                <a:lnTo>
                  <a:pt x="403372" y="1379292"/>
                </a:lnTo>
                <a:lnTo>
                  <a:pt x="438213" y="1411829"/>
                </a:lnTo>
                <a:lnTo>
                  <a:pt x="474440" y="1443303"/>
                </a:lnTo>
                <a:lnTo>
                  <a:pt x="512045" y="1473674"/>
                </a:lnTo>
                <a:lnTo>
                  <a:pt x="551076" y="1502951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15965" y="498601"/>
            <a:ext cx="12972415" cy="1407160"/>
          </a:xfrm>
          <a:prstGeom prst="rect">
            <a:avLst/>
          </a:prstGeom>
          <a:solidFill>
            <a:srgbClr val="8E030D"/>
          </a:solidFill>
        </p:spPr>
        <p:txBody>
          <a:bodyPr vert="horz" wrap="square" lIns="0" tIns="277495" rIns="0" bIns="0" rtlCol="0">
            <a:spAutoFit/>
          </a:bodyPr>
          <a:lstStyle/>
          <a:p>
            <a:pPr marL="988060">
              <a:lnSpc>
                <a:spcPct val="100000"/>
              </a:lnSpc>
              <a:spcBef>
                <a:spcPts val="2185"/>
              </a:spcBef>
            </a:pPr>
            <a:r>
              <a:rPr sz="5000" spc="-229" dirty="0"/>
              <a:t>Continuidad</a:t>
            </a:r>
            <a:r>
              <a:rPr sz="5000" spc="-120" dirty="0"/>
              <a:t> </a:t>
            </a:r>
            <a:r>
              <a:rPr sz="5000" dirty="0"/>
              <a:t>en</a:t>
            </a:r>
            <a:r>
              <a:rPr sz="5000" spc="-310" dirty="0"/>
              <a:t> </a:t>
            </a:r>
            <a:r>
              <a:rPr sz="5000" dirty="0"/>
              <a:t>la</a:t>
            </a:r>
            <a:r>
              <a:rPr sz="5000" spc="-175" dirty="0"/>
              <a:t> </a:t>
            </a:r>
            <a:r>
              <a:rPr sz="5000" spc="-204" dirty="0"/>
              <a:t>Prestación</a:t>
            </a:r>
            <a:r>
              <a:rPr sz="5000" spc="-140" dirty="0"/>
              <a:t> </a:t>
            </a:r>
            <a:r>
              <a:rPr sz="5000" spc="-120" dirty="0"/>
              <a:t>del</a:t>
            </a:r>
            <a:r>
              <a:rPr sz="5000" spc="-195" dirty="0"/>
              <a:t> </a:t>
            </a:r>
            <a:r>
              <a:rPr sz="5000" spc="-45" dirty="0"/>
              <a:t>Servicio</a:t>
            </a:r>
            <a:endParaRPr sz="5000" dirty="0"/>
          </a:p>
        </p:txBody>
      </p:sp>
      <p:sp>
        <p:nvSpPr>
          <p:cNvPr id="10" name="object 10"/>
          <p:cNvSpPr/>
          <p:nvPr/>
        </p:nvSpPr>
        <p:spPr>
          <a:xfrm>
            <a:off x="5439664" y="2290952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39" h="612139">
                <a:moveTo>
                  <a:pt x="306070" y="0"/>
                </a:moveTo>
                <a:lnTo>
                  <a:pt x="256424" y="4005"/>
                </a:lnTo>
                <a:lnTo>
                  <a:pt x="209328" y="15602"/>
                </a:lnTo>
                <a:lnTo>
                  <a:pt x="165413" y="34159"/>
                </a:lnTo>
                <a:lnTo>
                  <a:pt x="125309" y="59045"/>
                </a:lnTo>
                <a:lnTo>
                  <a:pt x="89646" y="89630"/>
                </a:lnTo>
                <a:lnTo>
                  <a:pt x="59053" y="125281"/>
                </a:lnTo>
                <a:lnTo>
                  <a:pt x="34163" y="165370"/>
                </a:lnTo>
                <a:lnTo>
                  <a:pt x="15603" y="209263"/>
                </a:lnTo>
                <a:lnTo>
                  <a:pt x="4005" y="256331"/>
                </a:lnTo>
                <a:lnTo>
                  <a:pt x="0" y="305943"/>
                </a:lnTo>
                <a:lnTo>
                  <a:pt x="4005" y="355588"/>
                </a:lnTo>
                <a:lnTo>
                  <a:pt x="15603" y="402684"/>
                </a:lnTo>
                <a:lnTo>
                  <a:pt x="34163" y="446599"/>
                </a:lnTo>
                <a:lnTo>
                  <a:pt x="59053" y="486703"/>
                </a:lnTo>
                <a:lnTo>
                  <a:pt x="89646" y="522366"/>
                </a:lnTo>
                <a:lnTo>
                  <a:pt x="125309" y="552959"/>
                </a:lnTo>
                <a:lnTo>
                  <a:pt x="165413" y="577849"/>
                </a:lnTo>
                <a:lnTo>
                  <a:pt x="209328" y="596409"/>
                </a:lnTo>
                <a:lnTo>
                  <a:pt x="256424" y="608007"/>
                </a:lnTo>
                <a:lnTo>
                  <a:pt x="306070" y="612013"/>
                </a:lnTo>
                <a:lnTo>
                  <a:pt x="355681" y="608007"/>
                </a:lnTo>
                <a:lnTo>
                  <a:pt x="402749" y="596409"/>
                </a:lnTo>
                <a:lnTo>
                  <a:pt x="446642" y="577849"/>
                </a:lnTo>
                <a:lnTo>
                  <a:pt x="486731" y="552959"/>
                </a:lnTo>
                <a:lnTo>
                  <a:pt x="522382" y="522366"/>
                </a:lnTo>
                <a:lnTo>
                  <a:pt x="552967" y="486703"/>
                </a:lnTo>
                <a:lnTo>
                  <a:pt x="577853" y="446599"/>
                </a:lnTo>
                <a:lnTo>
                  <a:pt x="596410" y="402684"/>
                </a:lnTo>
                <a:lnTo>
                  <a:pt x="608007" y="355588"/>
                </a:lnTo>
                <a:lnTo>
                  <a:pt x="612013" y="305943"/>
                </a:lnTo>
                <a:lnTo>
                  <a:pt x="608007" y="256331"/>
                </a:lnTo>
                <a:lnTo>
                  <a:pt x="596410" y="209263"/>
                </a:lnTo>
                <a:lnTo>
                  <a:pt x="577853" y="165370"/>
                </a:lnTo>
                <a:lnTo>
                  <a:pt x="552967" y="125281"/>
                </a:lnTo>
                <a:lnTo>
                  <a:pt x="522382" y="89630"/>
                </a:lnTo>
                <a:lnTo>
                  <a:pt x="486731" y="59045"/>
                </a:lnTo>
                <a:lnTo>
                  <a:pt x="446642" y="34159"/>
                </a:lnTo>
                <a:lnTo>
                  <a:pt x="402749" y="15602"/>
                </a:lnTo>
                <a:lnTo>
                  <a:pt x="355681" y="4005"/>
                </a:lnTo>
                <a:lnTo>
                  <a:pt x="30607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9307" y="2231770"/>
            <a:ext cx="216026" cy="215900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16371476" y="8557285"/>
            <a:ext cx="1917064" cy="1729739"/>
            <a:chOff x="16371476" y="8557285"/>
            <a:chExt cx="1917064" cy="1729739"/>
          </a:xfrm>
        </p:grpSpPr>
        <p:sp>
          <p:nvSpPr>
            <p:cNvPr id="13" name="object 13"/>
            <p:cNvSpPr/>
            <p:nvPr/>
          </p:nvSpPr>
          <p:spPr>
            <a:xfrm>
              <a:off x="16371476" y="8557285"/>
              <a:ext cx="1917064" cy="1729739"/>
            </a:xfrm>
            <a:custGeom>
              <a:avLst/>
              <a:gdLst/>
              <a:ahLst/>
              <a:cxnLst/>
              <a:rect l="l" t="t" r="r" b="b"/>
              <a:pathLst>
                <a:path w="1917065" h="1729740">
                  <a:moveTo>
                    <a:pt x="622281" y="203776"/>
                  </a:moveTo>
                  <a:lnTo>
                    <a:pt x="581505" y="230432"/>
                  </a:lnTo>
                  <a:lnTo>
                    <a:pt x="542018" y="258311"/>
                  </a:lnTo>
                  <a:lnTo>
                    <a:pt x="503836" y="287381"/>
                  </a:lnTo>
                  <a:lnTo>
                    <a:pt x="466968" y="317599"/>
                  </a:lnTo>
                  <a:lnTo>
                    <a:pt x="431423" y="348925"/>
                  </a:lnTo>
                  <a:lnTo>
                    <a:pt x="397212" y="381318"/>
                  </a:lnTo>
                  <a:lnTo>
                    <a:pt x="364342" y="414735"/>
                  </a:lnTo>
                  <a:lnTo>
                    <a:pt x="332825" y="449135"/>
                  </a:lnTo>
                  <a:lnTo>
                    <a:pt x="302669" y="484478"/>
                  </a:lnTo>
                  <a:lnTo>
                    <a:pt x="273883" y="520722"/>
                  </a:lnTo>
                  <a:lnTo>
                    <a:pt x="246478" y="557824"/>
                  </a:lnTo>
                  <a:lnTo>
                    <a:pt x="220463" y="595745"/>
                  </a:lnTo>
                  <a:lnTo>
                    <a:pt x="195847" y="634442"/>
                  </a:lnTo>
                  <a:lnTo>
                    <a:pt x="172639" y="673875"/>
                  </a:lnTo>
                  <a:lnTo>
                    <a:pt x="150850" y="714001"/>
                  </a:lnTo>
                  <a:lnTo>
                    <a:pt x="130488" y="754780"/>
                  </a:lnTo>
                  <a:lnTo>
                    <a:pt x="111563" y="796170"/>
                  </a:lnTo>
                  <a:lnTo>
                    <a:pt x="94085" y="838129"/>
                  </a:lnTo>
                  <a:lnTo>
                    <a:pt x="78062" y="880617"/>
                  </a:lnTo>
                  <a:lnTo>
                    <a:pt x="63505" y="923592"/>
                  </a:lnTo>
                  <a:lnTo>
                    <a:pt x="50423" y="967012"/>
                  </a:lnTo>
                  <a:lnTo>
                    <a:pt x="38826" y="1010837"/>
                  </a:lnTo>
                  <a:lnTo>
                    <a:pt x="28722" y="1055024"/>
                  </a:lnTo>
                  <a:lnTo>
                    <a:pt x="20121" y="1099533"/>
                  </a:lnTo>
                  <a:lnTo>
                    <a:pt x="13034" y="1144321"/>
                  </a:lnTo>
                  <a:lnTo>
                    <a:pt x="7468" y="1189349"/>
                  </a:lnTo>
                  <a:lnTo>
                    <a:pt x="3434" y="1234573"/>
                  </a:lnTo>
                  <a:lnTo>
                    <a:pt x="942" y="1279954"/>
                  </a:lnTo>
                  <a:lnTo>
                    <a:pt x="0" y="1325449"/>
                  </a:lnTo>
                  <a:lnTo>
                    <a:pt x="618" y="1371017"/>
                  </a:lnTo>
                  <a:lnTo>
                    <a:pt x="2805" y="1416617"/>
                  </a:lnTo>
                  <a:lnTo>
                    <a:pt x="6572" y="1462207"/>
                  </a:lnTo>
                  <a:lnTo>
                    <a:pt x="11927" y="1507746"/>
                  </a:lnTo>
                  <a:lnTo>
                    <a:pt x="18880" y="1553193"/>
                  </a:lnTo>
                  <a:lnTo>
                    <a:pt x="27440" y="1598506"/>
                  </a:lnTo>
                  <a:lnTo>
                    <a:pt x="37586" y="1643504"/>
                  </a:lnTo>
                  <a:lnTo>
                    <a:pt x="49421" y="1688566"/>
                  </a:lnTo>
                  <a:lnTo>
                    <a:pt x="61810" y="1729739"/>
                  </a:lnTo>
                  <a:lnTo>
                    <a:pt x="689986" y="1729662"/>
                  </a:lnTo>
                  <a:lnTo>
                    <a:pt x="746575" y="1694122"/>
                  </a:lnTo>
                  <a:lnTo>
                    <a:pt x="722891" y="1653429"/>
                  </a:lnTo>
                  <a:lnTo>
                    <a:pt x="702288" y="1611807"/>
                  </a:lnTo>
                  <a:lnTo>
                    <a:pt x="684735" y="1569396"/>
                  </a:lnTo>
                  <a:lnTo>
                    <a:pt x="670200" y="1526339"/>
                  </a:lnTo>
                  <a:lnTo>
                    <a:pt x="658650" y="1482776"/>
                  </a:lnTo>
                  <a:lnTo>
                    <a:pt x="650052" y="1438848"/>
                  </a:lnTo>
                  <a:lnTo>
                    <a:pt x="644374" y="1394695"/>
                  </a:lnTo>
                  <a:lnTo>
                    <a:pt x="641584" y="1350461"/>
                  </a:lnTo>
                  <a:lnTo>
                    <a:pt x="641649" y="1306284"/>
                  </a:lnTo>
                  <a:lnTo>
                    <a:pt x="644527" y="1262474"/>
                  </a:lnTo>
                  <a:lnTo>
                    <a:pt x="650217" y="1218670"/>
                  </a:lnTo>
                  <a:lnTo>
                    <a:pt x="658655" y="1175515"/>
                  </a:lnTo>
                  <a:lnTo>
                    <a:pt x="669818" y="1132982"/>
                  </a:lnTo>
                  <a:lnTo>
                    <a:pt x="683675" y="1091213"/>
                  </a:lnTo>
                  <a:lnTo>
                    <a:pt x="700193" y="1050349"/>
                  </a:lnTo>
                  <a:lnTo>
                    <a:pt x="719340" y="1010531"/>
                  </a:lnTo>
                  <a:lnTo>
                    <a:pt x="741084" y="971899"/>
                  </a:lnTo>
                  <a:lnTo>
                    <a:pt x="765392" y="934595"/>
                  </a:lnTo>
                  <a:lnTo>
                    <a:pt x="792231" y="898761"/>
                  </a:lnTo>
                  <a:lnTo>
                    <a:pt x="821570" y="864536"/>
                  </a:lnTo>
                  <a:lnTo>
                    <a:pt x="853375" y="832063"/>
                  </a:lnTo>
                  <a:lnTo>
                    <a:pt x="887615" y="801482"/>
                  </a:lnTo>
                  <a:lnTo>
                    <a:pt x="924258" y="772934"/>
                  </a:lnTo>
                  <a:lnTo>
                    <a:pt x="963270" y="746561"/>
                  </a:lnTo>
                  <a:lnTo>
                    <a:pt x="1916536" y="147861"/>
                  </a:lnTo>
                  <a:lnTo>
                    <a:pt x="1916536" y="137020"/>
                  </a:lnTo>
                  <a:lnTo>
                    <a:pt x="1861608" y="111359"/>
                  </a:lnTo>
                  <a:lnTo>
                    <a:pt x="1819646" y="93898"/>
                  </a:lnTo>
                  <a:lnTo>
                    <a:pt x="1777156" y="77893"/>
                  </a:lnTo>
                  <a:lnTo>
                    <a:pt x="1734178" y="63354"/>
                  </a:lnTo>
                  <a:lnTo>
                    <a:pt x="1690754" y="50289"/>
                  </a:lnTo>
                  <a:lnTo>
                    <a:pt x="1646925" y="38709"/>
                  </a:lnTo>
                  <a:lnTo>
                    <a:pt x="1602733" y="28622"/>
                  </a:lnTo>
                  <a:lnTo>
                    <a:pt x="1558219" y="20039"/>
                  </a:lnTo>
                  <a:lnTo>
                    <a:pt x="1513425" y="12968"/>
                  </a:lnTo>
                  <a:lnTo>
                    <a:pt x="1468391" y="7419"/>
                  </a:lnTo>
                  <a:lnTo>
                    <a:pt x="1423160" y="3402"/>
                  </a:lnTo>
                  <a:lnTo>
                    <a:pt x="1377772" y="925"/>
                  </a:lnTo>
                  <a:lnTo>
                    <a:pt x="1332269" y="0"/>
                  </a:lnTo>
                  <a:lnTo>
                    <a:pt x="1286693" y="633"/>
                  </a:lnTo>
                  <a:lnTo>
                    <a:pt x="1241084" y="2837"/>
                  </a:lnTo>
                  <a:lnTo>
                    <a:pt x="1195484" y="6619"/>
                  </a:lnTo>
                  <a:lnTo>
                    <a:pt x="1149935" y="11989"/>
                  </a:lnTo>
                  <a:lnTo>
                    <a:pt x="1104478" y="18957"/>
                  </a:lnTo>
                  <a:lnTo>
                    <a:pt x="1059154" y="27531"/>
                  </a:lnTo>
                  <a:lnTo>
                    <a:pt x="1014004" y="37723"/>
                  </a:lnTo>
                  <a:lnTo>
                    <a:pt x="969071" y="49540"/>
                  </a:lnTo>
                  <a:lnTo>
                    <a:pt x="924395" y="62993"/>
                  </a:lnTo>
                  <a:lnTo>
                    <a:pt x="880018" y="78090"/>
                  </a:lnTo>
                  <a:lnTo>
                    <a:pt x="835982" y="94842"/>
                  </a:lnTo>
                  <a:lnTo>
                    <a:pt x="792326" y="113257"/>
                  </a:lnTo>
                  <a:lnTo>
                    <a:pt x="749094" y="133346"/>
                  </a:lnTo>
                  <a:lnTo>
                    <a:pt x="706326" y="155117"/>
                  </a:lnTo>
                  <a:lnTo>
                    <a:pt x="664064" y="178581"/>
                  </a:lnTo>
                  <a:lnTo>
                    <a:pt x="622281" y="203776"/>
                  </a:lnTo>
                  <a:close/>
                </a:path>
                <a:path w="1917065" h="1729740">
                  <a:moveTo>
                    <a:pt x="1916536" y="147861"/>
                  </a:moveTo>
                  <a:lnTo>
                    <a:pt x="963270" y="746561"/>
                  </a:lnTo>
                  <a:lnTo>
                    <a:pt x="1003975" y="722868"/>
                  </a:lnTo>
                  <a:lnTo>
                    <a:pt x="1045607" y="702255"/>
                  </a:lnTo>
                  <a:lnTo>
                    <a:pt x="1088027" y="684690"/>
                  </a:lnTo>
                  <a:lnTo>
                    <a:pt x="1131091" y="670141"/>
                  </a:lnTo>
                  <a:lnTo>
                    <a:pt x="1174661" y="658575"/>
                  </a:lnTo>
                  <a:lnTo>
                    <a:pt x="1218594" y="649961"/>
                  </a:lnTo>
                  <a:lnTo>
                    <a:pt x="1262749" y="644266"/>
                  </a:lnTo>
                  <a:lnTo>
                    <a:pt x="1306987" y="641458"/>
                  </a:lnTo>
                  <a:lnTo>
                    <a:pt x="1351165" y="641505"/>
                  </a:lnTo>
                  <a:lnTo>
                    <a:pt x="1395143" y="644375"/>
                  </a:lnTo>
                  <a:lnTo>
                    <a:pt x="1438779" y="650035"/>
                  </a:lnTo>
                  <a:lnTo>
                    <a:pt x="1481933" y="658453"/>
                  </a:lnTo>
                  <a:lnTo>
                    <a:pt x="1524464" y="669598"/>
                  </a:lnTo>
                  <a:lnTo>
                    <a:pt x="1566231" y="683436"/>
                  </a:lnTo>
                  <a:lnTo>
                    <a:pt x="1607093" y="699936"/>
                  </a:lnTo>
                  <a:lnTo>
                    <a:pt x="1646908" y="719065"/>
                  </a:lnTo>
                  <a:lnTo>
                    <a:pt x="1685536" y="740792"/>
                  </a:lnTo>
                  <a:lnTo>
                    <a:pt x="1722836" y="765083"/>
                  </a:lnTo>
                  <a:lnTo>
                    <a:pt x="1758667" y="791908"/>
                  </a:lnTo>
                  <a:lnTo>
                    <a:pt x="1792888" y="821233"/>
                  </a:lnTo>
                  <a:lnTo>
                    <a:pt x="1825357" y="853027"/>
                  </a:lnTo>
                  <a:lnTo>
                    <a:pt x="1855935" y="887257"/>
                  </a:lnTo>
                  <a:lnTo>
                    <a:pt x="1884479" y="923891"/>
                  </a:lnTo>
                  <a:lnTo>
                    <a:pt x="1910849" y="962897"/>
                  </a:lnTo>
                  <a:lnTo>
                    <a:pt x="1916504" y="959346"/>
                  </a:lnTo>
                  <a:lnTo>
                    <a:pt x="1916536" y="147861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13759" y="8759469"/>
              <a:ext cx="1674240" cy="1527528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-4"/>
            <a:ext cx="5312473" cy="10287000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540372" y="9654476"/>
            <a:ext cx="9560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8E030D"/>
                </a:solidFill>
                <a:latin typeface="Arial"/>
                <a:cs typeface="Arial"/>
              </a:rPr>
              <a:t>Normas</a:t>
            </a:r>
            <a:r>
              <a:rPr sz="2400" b="1" spc="-75" dirty="0">
                <a:solidFill>
                  <a:srgbClr val="8E030D"/>
                </a:solidFill>
                <a:latin typeface="Arial"/>
                <a:cs typeface="Arial"/>
              </a:rPr>
              <a:t> que</a:t>
            </a:r>
            <a:r>
              <a:rPr sz="2400" b="1" spc="-9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8E030D"/>
                </a:solidFill>
                <a:latin typeface="Arial"/>
                <a:cs typeface="Arial"/>
              </a:rPr>
              <a:t>regulan</a:t>
            </a:r>
            <a:r>
              <a:rPr sz="2400" b="1" spc="-7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8E030D"/>
                </a:solidFill>
                <a:latin typeface="Arial"/>
                <a:cs typeface="Arial"/>
              </a:rPr>
              <a:t>los</a:t>
            </a:r>
            <a:r>
              <a:rPr sz="24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spc="-130" dirty="0">
                <a:solidFill>
                  <a:srgbClr val="8E030D"/>
                </a:solidFill>
                <a:latin typeface="Arial"/>
                <a:cs typeface="Arial"/>
              </a:rPr>
              <a:t>contratos</a:t>
            </a:r>
            <a:r>
              <a:rPr sz="24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400" b="1" spc="-1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spc="-114" dirty="0">
                <a:solidFill>
                  <a:srgbClr val="8E030D"/>
                </a:solidFill>
                <a:latin typeface="Arial"/>
                <a:cs typeface="Arial"/>
              </a:rPr>
              <a:t>seguro</a:t>
            </a:r>
            <a:r>
              <a:rPr sz="2400" b="1" spc="-5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E030D"/>
                </a:solidFill>
                <a:latin typeface="Arial"/>
                <a:cs typeface="Arial"/>
              </a:rPr>
              <a:t>y</a:t>
            </a:r>
            <a:r>
              <a:rPr sz="2400" b="1" spc="-6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400" b="1" spc="-4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spc="-105" dirty="0">
                <a:solidFill>
                  <a:srgbClr val="8E030D"/>
                </a:solidFill>
                <a:latin typeface="Arial"/>
                <a:cs typeface="Arial"/>
              </a:rPr>
              <a:t>medicina</a:t>
            </a:r>
            <a:r>
              <a:rPr sz="2400" b="1" spc="-6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8E030D"/>
                </a:solidFill>
                <a:latin typeface="Arial"/>
                <a:cs typeface="Arial"/>
              </a:rPr>
              <a:t>prepagada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000" y="1114107"/>
            <a:ext cx="52057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20" dirty="0">
                <a:solidFill>
                  <a:srgbClr val="8E030D"/>
                </a:solidFill>
              </a:rPr>
              <a:t>Mater</a:t>
            </a:r>
            <a:r>
              <a:rPr lang="en-US" sz="4500" spc="-120" dirty="0">
                <a:solidFill>
                  <a:srgbClr val="8E030D"/>
                </a:solidFill>
              </a:rPr>
              <a:t>i</a:t>
            </a:r>
            <a:r>
              <a:rPr sz="4500" spc="-120" dirty="0">
                <a:solidFill>
                  <a:srgbClr val="8E030D"/>
                </a:solidFill>
              </a:rPr>
              <a:t>al</a:t>
            </a:r>
            <a:r>
              <a:rPr sz="4500" spc="-150" dirty="0">
                <a:solidFill>
                  <a:srgbClr val="8E030D"/>
                </a:solidFill>
              </a:rPr>
              <a:t> </a:t>
            </a:r>
            <a:r>
              <a:rPr sz="4500" spc="-200" dirty="0">
                <a:solidFill>
                  <a:srgbClr val="8E030D"/>
                </a:solidFill>
              </a:rPr>
              <a:t>Informativo:</a:t>
            </a:r>
            <a:endParaRPr sz="4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13511" y="2806509"/>
          <a:ext cx="11364595" cy="41598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0119">
                <a:tc>
                  <a:txBody>
                    <a:bodyPr/>
                    <a:lstStyle/>
                    <a:p>
                      <a:pPr marL="553720" indent="-342265">
                        <a:lnSpc>
                          <a:spcPct val="100000"/>
                        </a:lnSpc>
                        <a:spcBef>
                          <a:spcPts val="1964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553720" algn="l"/>
                        </a:tabLst>
                      </a:pP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Plan</a:t>
                      </a:r>
                      <a:r>
                        <a:rPr sz="3200" spc="-3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32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salud</a:t>
                      </a:r>
                      <a:r>
                        <a:rPr sz="3200" spc="-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contratado;</a:t>
                      </a:r>
                      <a:endParaRPr sz="3200" dirty="0">
                        <a:latin typeface="Arial MT"/>
                        <a:cs typeface="Arial MT"/>
                      </a:endParaRPr>
                    </a:p>
                  </a:txBody>
                  <a:tcPr marL="0" marR="0" marT="249554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3175">
                      <a:solidFill>
                        <a:srgbClr val="ECEBEC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1860">
                <a:tc>
                  <a:txBody>
                    <a:bodyPr/>
                    <a:lstStyle/>
                    <a:p>
                      <a:pPr marL="553720" indent="-342265">
                        <a:lnSpc>
                          <a:spcPct val="100000"/>
                        </a:lnSpc>
                        <a:spcBef>
                          <a:spcPts val="15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553720" algn="l"/>
                        </a:tabLst>
                      </a:pP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Forma</a:t>
                      </a:r>
                      <a:r>
                        <a:rPr sz="3200" spc="-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32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acceder</a:t>
                      </a:r>
                      <a:r>
                        <a:rPr sz="3200" spc="-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3200" spc="-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3200" spc="-2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servicios</a:t>
                      </a:r>
                      <a:r>
                        <a:rPr sz="3200" spc="-3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médicos-asistenciales;</a:t>
                      </a:r>
                      <a:endParaRPr sz="3200" dirty="0">
                        <a:latin typeface="Arial MT"/>
                        <a:cs typeface="Arial MT"/>
                      </a:endParaRPr>
                    </a:p>
                  </a:txBody>
                  <a:tcPr marL="0" marR="0" marT="201930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9525">
                      <a:solidFill>
                        <a:srgbClr val="2A2D39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 marL="553720" indent="-342265">
                        <a:lnSpc>
                          <a:spcPct val="100000"/>
                        </a:lnSpc>
                        <a:spcBef>
                          <a:spcPts val="2090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553720" algn="l"/>
                        </a:tabLst>
                      </a:pP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Las</a:t>
                      </a:r>
                      <a:r>
                        <a:rPr sz="32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características</a:t>
                      </a:r>
                      <a:r>
                        <a:rPr sz="3200" spc="-8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relevantes</a:t>
                      </a:r>
                      <a:r>
                        <a:rPr sz="3200" spc="-7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32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contrato;</a:t>
                      </a:r>
                      <a:endParaRPr sz="3200" dirty="0">
                        <a:latin typeface="Arial MT"/>
                        <a:cs typeface="Arial MT"/>
                      </a:endParaRPr>
                    </a:p>
                  </a:txBody>
                  <a:tcPr marL="0" marR="0" marT="265430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9525">
                      <a:solidFill>
                        <a:srgbClr val="2A2D39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910">
                <a:tc>
                  <a:txBody>
                    <a:bodyPr/>
                    <a:lstStyle/>
                    <a:p>
                      <a:pPr marL="668655" marR="1438910" indent="-457200">
                        <a:lnSpc>
                          <a:spcPts val="3500"/>
                        </a:lnSpc>
                        <a:spcBef>
                          <a:spcPts val="1645"/>
                        </a:spcBef>
                        <a:buClr>
                          <a:srgbClr val="000000"/>
                        </a:buClr>
                        <a:buFont typeface="Wingdings"/>
                        <a:buChar char=""/>
                        <a:tabLst>
                          <a:tab pos="668655" algn="l"/>
                        </a:tabLst>
                      </a:pP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Mecanismos</a:t>
                      </a:r>
                      <a:r>
                        <a:rPr sz="3200" spc="-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internos</a:t>
                      </a:r>
                      <a:r>
                        <a:rPr sz="32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3200" spc="-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recepción,</a:t>
                      </a:r>
                      <a:r>
                        <a:rPr sz="3200" spc="-7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seguimiento</a:t>
                      </a:r>
                      <a:r>
                        <a:rPr sz="3200" spc="-4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consultas</a:t>
                      </a:r>
                      <a:r>
                        <a:rPr sz="32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32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reclamaciones</a:t>
                      </a:r>
                      <a:r>
                        <a:rPr sz="3200" spc="-4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3200" spc="-3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32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32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contratantes</a:t>
                      </a:r>
                      <a:endParaRPr sz="3200" dirty="0">
                        <a:latin typeface="Arial MT"/>
                        <a:cs typeface="Arial MT"/>
                      </a:endParaRPr>
                    </a:p>
                  </a:txBody>
                  <a:tcPr marL="0" marR="0" marT="208915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9525">
                      <a:solidFill>
                        <a:srgbClr val="2A2D39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70309" y="3540503"/>
            <a:ext cx="6824979" cy="674649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562451" y="266827"/>
            <a:ext cx="1557020" cy="1460500"/>
            <a:chOff x="16562451" y="266827"/>
            <a:chExt cx="1557020" cy="1460500"/>
          </a:xfrm>
        </p:grpSpPr>
        <p:sp>
          <p:nvSpPr>
            <p:cNvPr id="7" name="object 7"/>
            <p:cNvSpPr/>
            <p:nvPr/>
          </p:nvSpPr>
          <p:spPr>
            <a:xfrm>
              <a:off x="16562451" y="266827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1162684" y="0"/>
                  </a:moveTo>
                  <a:lnTo>
                    <a:pt x="52450" y="0"/>
                  </a:lnTo>
                  <a:lnTo>
                    <a:pt x="32039" y="4121"/>
                  </a:lnTo>
                  <a:lnTo>
                    <a:pt x="15367" y="15351"/>
                  </a:lnTo>
                  <a:lnTo>
                    <a:pt x="4123" y="31986"/>
                  </a:lnTo>
                  <a:lnTo>
                    <a:pt x="0" y="52324"/>
                  </a:lnTo>
                  <a:lnTo>
                    <a:pt x="0" y="1173352"/>
                  </a:lnTo>
                  <a:lnTo>
                    <a:pt x="4123" y="1193764"/>
                  </a:lnTo>
                  <a:lnTo>
                    <a:pt x="15366" y="1210436"/>
                  </a:lnTo>
                  <a:lnTo>
                    <a:pt x="32039" y="1221680"/>
                  </a:lnTo>
                  <a:lnTo>
                    <a:pt x="52450" y="1225803"/>
                  </a:lnTo>
                  <a:lnTo>
                    <a:pt x="1162684" y="1225803"/>
                  </a:lnTo>
                  <a:lnTo>
                    <a:pt x="1183076" y="1221680"/>
                  </a:lnTo>
                  <a:lnTo>
                    <a:pt x="1199705" y="1210436"/>
                  </a:lnTo>
                  <a:lnTo>
                    <a:pt x="1210905" y="1193764"/>
                  </a:lnTo>
                  <a:lnTo>
                    <a:pt x="1215008" y="1173352"/>
                  </a:lnTo>
                  <a:lnTo>
                    <a:pt x="1215008" y="52324"/>
                  </a:lnTo>
                  <a:lnTo>
                    <a:pt x="1210905" y="31986"/>
                  </a:lnTo>
                  <a:lnTo>
                    <a:pt x="1199705" y="15351"/>
                  </a:lnTo>
                  <a:lnTo>
                    <a:pt x="1183076" y="4121"/>
                  </a:lnTo>
                  <a:lnTo>
                    <a:pt x="1162684" y="0"/>
                  </a:lnTo>
                  <a:close/>
                </a:path>
              </a:pathLst>
            </a:custGeom>
            <a:solidFill>
              <a:srgbClr val="E4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04081" y="501015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1162557" y="0"/>
                  </a:moveTo>
                  <a:lnTo>
                    <a:pt x="52451" y="0"/>
                  </a:lnTo>
                  <a:lnTo>
                    <a:pt x="32039" y="4123"/>
                  </a:lnTo>
                  <a:lnTo>
                    <a:pt x="15367" y="15367"/>
                  </a:lnTo>
                  <a:lnTo>
                    <a:pt x="4123" y="32039"/>
                  </a:lnTo>
                  <a:lnTo>
                    <a:pt x="0" y="52450"/>
                  </a:lnTo>
                  <a:lnTo>
                    <a:pt x="0" y="1173479"/>
                  </a:lnTo>
                  <a:lnTo>
                    <a:pt x="4123" y="1193871"/>
                  </a:lnTo>
                  <a:lnTo>
                    <a:pt x="15367" y="1210500"/>
                  </a:lnTo>
                  <a:lnTo>
                    <a:pt x="32039" y="1221700"/>
                  </a:lnTo>
                  <a:lnTo>
                    <a:pt x="52451" y="1225803"/>
                  </a:lnTo>
                  <a:lnTo>
                    <a:pt x="1162557" y="1225803"/>
                  </a:lnTo>
                  <a:lnTo>
                    <a:pt x="1182969" y="1221700"/>
                  </a:lnTo>
                  <a:lnTo>
                    <a:pt x="1199642" y="1210500"/>
                  </a:lnTo>
                  <a:lnTo>
                    <a:pt x="1210885" y="1193871"/>
                  </a:lnTo>
                  <a:lnTo>
                    <a:pt x="1215009" y="1173479"/>
                  </a:lnTo>
                  <a:lnTo>
                    <a:pt x="1215009" y="52450"/>
                  </a:lnTo>
                  <a:lnTo>
                    <a:pt x="1210885" y="32039"/>
                  </a:lnTo>
                  <a:lnTo>
                    <a:pt x="1199642" y="15366"/>
                  </a:lnTo>
                  <a:lnTo>
                    <a:pt x="1182969" y="4123"/>
                  </a:lnTo>
                  <a:lnTo>
                    <a:pt x="1162557" y="0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23" y="8596016"/>
            <a:ext cx="1778635" cy="1691005"/>
            <a:chOff x="-23" y="8596016"/>
            <a:chExt cx="1778635" cy="1691005"/>
          </a:xfrm>
        </p:grpSpPr>
        <p:sp>
          <p:nvSpPr>
            <p:cNvPr id="10" name="object 10"/>
            <p:cNvSpPr/>
            <p:nvPr/>
          </p:nvSpPr>
          <p:spPr>
            <a:xfrm>
              <a:off x="-23" y="8596016"/>
              <a:ext cx="1778635" cy="1691005"/>
            </a:xfrm>
            <a:custGeom>
              <a:avLst/>
              <a:gdLst/>
              <a:ahLst/>
              <a:cxnLst/>
              <a:rect l="l" t="t" r="r" b="b"/>
              <a:pathLst>
                <a:path w="1778635" h="1691004">
                  <a:moveTo>
                    <a:pt x="1776276" y="1409362"/>
                  </a:moveTo>
                  <a:lnTo>
                    <a:pt x="843389" y="759329"/>
                  </a:lnTo>
                  <a:lnTo>
                    <a:pt x="882702" y="788792"/>
                  </a:lnTo>
                  <a:lnTo>
                    <a:pt x="919352" y="820445"/>
                  </a:lnTo>
                  <a:lnTo>
                    <a:pt x="953308" y="854127"/>
                  </a:lnTo>
                  <a:lnTo>
                    <a:pt x="984541" y="889678"/>
                  </a:lnTo>
                  <a:lnTo>
                    <a:pt x="1013020" y="926939"/>
                  </a:lnTo>
                  <a:lnTo>
                    <a:pt x="1038716" y="965749"/>
                  </a:lnTo>
                  <a:lnTo>
                    <a:pt x="1061598" y="1005947"/>
                  </a:lnTo>
                  <a:lnTo>
                    <a:pt x="1081638" y="1047374"/>
                  </a:lnTo>
                  <a:lnTo>
                    <a:pt x="1098804" y="1089869"/>
                  </a:lnTo>
                  <a:lnTo>
                    <a:pt x="1113067" y="1133272"/>
                  </a:lnTo>
                  <a:lnTo>
                    <a:pt x="1124396" y="1177423"/>
                  </a:lnTo>
                  <a:lnTo>
                    <a:pt x="1132763" y="1222161"/>
                  </a:lnTo>
                  <a:lnTo>
                    <a:pt x="1138136" y="1267326"/>
                  </a:lnTo>
                  <a:lnTo>
                    <a:pt x="1140486" y="1312759"/>
                  </a:lnTo>
                  <a:lnTo>
                    <a:pt x="1139784" y="1358298"/>
                  </a:lnTo>
                  <a:lnTo>
                    <a:pt x="1135998" y="1403783"/>
                  </a:lnTo>
                  <a:lnTo>
                    <a:pt x="1129100" y="1449055"/>
                  </a:lnTo>
                  <a:lnTo>
                    <a:pt x="1119058" y="1493953"/>
                  </a:lnTo>
                  <a:lnTo>
                    <a:pt x="1105844" y="1538317"/>
                  </a:lnTo>
                  <a:lnTo>
                    <a:pt x="1089427" y="1581986"/>
                  </a:lnTo>
                  <a:lnTo>
                    <a:pt x="1069777" y="1624800"/>
                  </a:lnTo>
                  <a:lnTo>
                    <a:pt x="1046864" y="1666600"/>
                  </a:lnTo>
                  <a:lnTo>
                    <a:pt x="1031160" y="1690945"/>
                  </a:lnTo>
                  <a:lnTo>
                    <a:pt x="1728890" y="1690949"/>
                  </a:lnTo>
                  <a:lnTo>
                    <a:pt x="1739420" y="1652079"/>
                  </a:lnTo>
                  <a:lnTo>
                    <a:pt x="1749749" y="1607781"/>
                  </a:lnTo>
                  <a:lnTo>
                    <a:pt x="1758486" y="1563263"/>
                  </a:lnTo>
                  <a:lnTo>
                    <a:pt x="1765639" y="1518566"/>
                  </a:lnTo>
                  <a:lnTo>
                    <a:pt x="1771214" y="1473732"/>
                  </a:lnTo>
                  <a:lnTo>
                    <a:pt x="1775220" y="1428802"/>
                  </a:lnTo>
                  <a:lnTo>
                    <a:pt x="1776276" y="1409362"/>
                  </a:lnTo>
                  <a:close/>
                </a:path>
                <a:path w="1778635" h="1691004">
                  <a:moveTo>
                    <a:pt x="1204038" y="241644"/>
                  </a:moveTo>
                  <a:lnTo>
                    <a:pt x="1163577" y="214514"/>
                  </a:lnTo>
                  <a:lnTo>
                    <a:pt x="1122509" y="189026"/>
                  </a:lnTo>
                  <a:lnTo>
                    <a:pt x="1080871" y="165183"/>
                  </a:lnTo>
                  <a:lnTo>
                    <a:pt x="1038703" y="142976"/>
                  </a:lnTo>
                  <a:lnTo>
                    <a:pt x="996047" y="122400"/>
                  </a:lnTo>
                  <a:lnTo>
                    <a:pt x="952946" y="103446"/>
                  </a:lnTo>
                  <a:lnTo>
                    <a:pt x="909440" y="86107"/>
                  </a:lnTo>
                  <a:lnTo>
                    <a:pt x="865570" y="70378"/>
                  </a:lnTo>
                  <a:lnTo>
                    <a:pt x="821379" y="56250"/>
                  </a:lnTo>
                  <a:lnTo>
                    <a:pt x="776908" y="43716"/>
                  </a:lnTo>
                  <a:lnTo>
                    <a:pt x="732198" y="32770"/>
                  </a:lnTo>
                  <a:lnTo>
                    <a:pt x="687291" y="23404"/>
                  </a:lnTo>
                  <a:lnTo>
                    <a:pt x="642229" y="15611"/>
                  </a:lnTo>
                  <a:lnTo>
                    <a:pt x="597052" y="9385"/>
                  </a:lnTo>
                  <a:lnTo>
                    <a:pt x="551803" y="4717"/>
                  </a:lnTo>
                  <a:lnTo>
                    <a:pt x="506523" y="1602"/>
                  </a:lnTo>
                  <a:lnTo>
                    <a:pt x="461254" y="32"/>
                  </a:lnTo>
                  <a:lnTo>
                    <a:pt x="416036" y="0"/>
                  </a:lnTo>
                  <a:lnTo>
                    <a:pt x="370912" y="1498"/>
                  </a:lnTo>
                  <a:lnTo>
                    <a:pt x="325924" y="4520"/>
                  </a:lnTo>
                  <a:lnTo>
                    <a:pt x="281111" y="9059"/>
                  </a:lnTo>
                  <a:lnTo>
                    <a:pt x="236517" y="15108"/>
                  </a:lnTo>
                  <a:lnTo>
                    <a:pt x="192182" y="22659"/>
                  </a:lnTo>
                  <a:lnTo>
                    <a:pt x="148149" y="31706"/>
                  </a:lnTo>
                  <a:lnTo>
                    <a:pt x="104458" y="42241"/>
                  </a:lnTo>
                  <a:lnTo>
                    <a:pt x="61151" y="54258"/>
                  </a:lnTo>
                  <a:lnTo>
                    <a:pt x="18270" y="67749"/>
                  </a:lnTo>
                  <a:lnTo>
                    <a:pt x="0" y="74192"/>
                  </a:lnTo>
                  <a:lnTo>
                    <a:pt x="25" y="801523"/>
                  </a:lnTo>
                  <a:lnTo>
                    <a:pt x="21628" y="782838"/>
                  </a:lnTo>
                  <a:lnTo>
                    <a:pt x="58677" y="755083"/>
                  </a:lnTo>
                  <a:lnTo>
                    <a:pt x="97326" y="730119"/>
                  </a:lnTo>
                  <a:lnTo>
                    <a:pt x="137416" y="707974"/>
                  </a:lnTo>
                  <a:lnTo>
                    <a:pt x="178784" y="688676"/>
                  </a:lnTo>
                  <a:lnTo>
                    <a:pt x="221270" y="672252"/>
                  </a:lnTo>
                  <a:lnTo>
                    <a:pt x="264714" y="658728"/>
                  </a:lnTo>
                  <a:lnTo>
                    <a:pt x="308954" y="648133"/>
                  </a:lnTo>
                  <a:lnTo>
                    <a:pt x="353829" y="640494"/>
                  </a:lnTo>
                  <a:lnTo>
                    <a:pt x="399179" y="635837"/>
                  </a:lnTo>
                  <a:lnTo>
                    <a:pt x="444843" y="634191"/>
                  </a:lnTo>
                  <a:lnTo>
                    <a:pt x="490659" y="635582"/>
                  </a:lnTo>
                  <a:lnTo>
                    <a:pt x="536468" y="640038"/>
                  </a:lnTo>
                  <a:lnTo>
                    <a:pt x="582107" y="647585"/>
                  </a:lnTo>
                  <a:lnTo>
                    <a:pt x="627417" y="658252"/>
                  </a:lnTo>
                  <a:lnTo>
                    <a:pt x="672236" y="672066"/>
                  </a:lnTo>
                  <a:lnTo>
                    <a:pt x="716404" y="689053"/>
                  </a:lnTo>
                  <a:lnTo>
                    <a:pt x="759759" y="709241"/>
                  </a:lnTo>
                  <a:lnTo>
                    <a:pt x="802141" y="732657"/>
                  </a:lnTo>
                  <a:lnTo>
                    <a:pt x="843389" y="759329"/>
                  </a:lnTo>
                  <a:lnTo>
                    <a:pt x="1776276" y="1409362"/>
                  </a:lnTo>
                  <a:lnTo>
                    <a:pt x="1777664" y="1383818"/>
                  </a:lnTo>
                  <a:lnTo>
                    <a:pt x="1778554" y="1338821"/>
                  </a:lnTo>
                  <a:lnTo>
                    <a:pt x="1777899" y="1293852"/>
                  </a:lnTo>
                  <a:lnTo>
                    <a:pt x="1775705" y="1248954"/>
                  </a:lnTo>
                  <a:lnTo>
                    <a:pt x="1771981" y="1204166"/>
                  </a:lnTo>
                  <a:lnTo>
                    <a:pt x="1766733" y="1159531"/>
                  </a:lnTo>
                  <a:lnTo>
                    <a:pt x="1759971" y="1115090"/>
                  </a:lnTo>
                  <a:lnTo>
                    <a:pt x="1751701" y="1070884"/>
                  </a:lnTo>
                  <a:lnTo>
                    <a:pt x="1741932" y="1026955"/>
                  </a:lnTo>
                  <a:lnTo>
                    <a:pt x="1730671" y="983344"/>
                  </a:lnTo>
                  <a:lnTo>
                    <a:pt x="1717926" y="940093"/>
                  </a:lnTo>
                  <a:lnTo>
                    <a:pt x="1703704" y="897243"/>
                  </a:lnTo>
                  <a:lnTo>
                    <a:pt x="1688014" y="854835"/>
                  </a:lnTo>
                  <a:lnTo>
                    <a:pt x="1670863" y="812911"/>
                  </a:lnTo>
                  <a:lnTo>
                    <a:pt x="1652259" y="771512"/>
                  </a:lnTo>
                  <a:lnTo>
                    <a:pt x="1632210" y="730679"/>
                  </a:lnTo>
                  <a:lnTo>
                    <a:pt x="1610723" y="690455"/>
                  </a:lnTo>
                  <a:lnTo>
                    <a:pt x="1587806" y="650880"/>
                  </a:lnTo>
                  <a:lnTo>
                    <a:pt x="1563467" y="611995"/>
                  </a:lnTo>
                  <a:lnTo>
                    <a:pt x="1537713" y="573843"/>
                  </a:lnTo>
                  <a:lnTo>
                    <a:pt x="1510553" y="536464"/>
                  </a:lnTo>
                  <a:lnTo>
                    <a:pt x="1481994" y="499900"/>
                  </a:lnTo>
                  <a:lnTo>
                    <a:pt x="1452044" y="464193"/>
                  </a:lnTo>
                  <a:lnTo>
                    <a:pt x="1420711" y="429383"/>
                  </a:lnTo>
                  <a:lnTo>
                    <a:pt x="1388002" y="395512"/>
                  </a:lnTo>
                  <a:lnTo>
                    <a:pt x="1353925" y="362622"/>
                  </a:lnTo>
                  <a:lnTo>
                    <a:pt x="1318488" y="330754"/>
                  </a:lnTo>
                  <a:lnTo>
                    <a:pt x="1281698" y="299949"/>
                  </a:lnTo>
                  <a:lnTo>
                    <a:pt x="1243564" y="270249"/>
                  </a:lnTo>
                  <a:lnTo>
                    <a:pt x="1204038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6D84734-170B-41A6-9D27-396CE70638FB}"/>
              </a:ext>
            </a:extLst>
          </p:cNvPr>
          <p:cNvSpPr txBox="1"/>
          <p:nvPr/>
        </p:nvSpPr>
        <p:spPr>
          <a:xfrm>
            <a:off x="9372600" y="9784519"/>
            <a:ext cx="9148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VE" sz="1800" b="1" spc="-75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lang="es-VE" sz="18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lang="es-VE" sz="18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lang="es-VE" sz="18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lang="es-VE" sz="18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lang="es-VE" sz="1800" b="1" spc="-114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25" dirty="0">
                <a:solidFill>
                  <a:srgbClr val="A10D1F"/>
                </a:solidFill>
                <a:latin typeface="Arial"/>
                <a:cs typeface="Arial"/>
              </a:rPr>
              <a:t>138</a:t>
            </a:r>
            <a:endParaRPr lang="es-VE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65383"/>
            <a:ext cx="52057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20" dirty="0">
                <a:solidFill>
                  <a:srgbClr val="8E030D"/>
                </a:solidFill>
              </a:rPr>
              <a:t>Material</a:t>
            </a:r>
            <a:r>
              <a:rPr sz="4500" spc="-150" dirty="0">
                <a:solidFill>
                  <a:srgbClr val="8E030D"/>
                </a:solidFill>
              </a:rPr>
              <a:t> </a:t>
            </a:r>
            <a:r>
              <a:rPr sz="4500" spc="-200" dirty="0">
                <a:solidFill>
                  <a:srgbClr val="8E030D"/>
                </a:solidFill>
              </a:rPr>
              <a:t>Informativo:</a:t>
            </a:r>
            <a:endParaRPr sz="45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9379" y="1470469"/>
          <a:ext cx="11364595" cy="49364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64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70000">
                <a:tc>
                  <a:txBody>
                    <a:bodyPr/>
                    <a:lstStyle/>
                    <a:p>
                      <a:pPr marL="782955" marR="205104" indent="-571500">
                        <a:lnSpc>
                          <a:spcPct val="121300"/>
                        </a:lnSpc>
                        <a:spcBef>
                          <a:spcPts val="1280"/>
                        </a:spcBef>
                        <a:buClr>
                          <a:srgbClr val="C00000"/>
                        </a:buClr>
                        <a:buFont typeface="Wingdings"/>
                        <a:buChar char=""/>
                        <a:tabLst>
                          <a:tab pos="782955" algn="l"/>
                          <a:tab pos="1419860" algn="l"/>
                          <a:tab pos="2567940" algn="l"/>
                          <a:tab pos="3052445" algn="l"/>
                          <a:tab pos="3928745" algn="l"/>
                          <a:tab pos="5533390" algn="l"/>
                          <a:tab pos="6122035" algn="l"/>
                          <a:tab pos="6506209" algn="l"/>
                          <a:tab pos="7837805" algn="l"/>
                          <a:tab pos="8322309" algn="l"/>
                          <a:tab pos="9691370" algn="l"/>
                        </a:tabLst>
                      </a:pPr>
                      <a:r>
                        <a:rPr sz="24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centros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2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salud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dispuestos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por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empresa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medicina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prepagada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24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24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atención</a:t>
                      </a:r>
                      <a:r>
                        <a:rPr sz="24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24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usuarios</a:t>
                      </a:r>
                      <a:r>
                        <a:rPr sz="2400" spc="-4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2400" spc="-6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afiliados;</a:t>
                      </a:r>
                      <a:endParaRPr sz="2400" dirty="0">
                        <a:latin typeface="Arial MT"/>
                        <a:cs typeface="Arial MT"/>
                      </a:endParaRPr>
                    </a:p>
                  </a:txBody>
                  <a:tcPr marL="0" marR="0" marT="162560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3175">
                      <a:solidFill>
                        <a:srgbClr val="ECEBEC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marL="782955" marR="203200" indent="-571500" algn="just">
                        <a:lnSpc>
                          <a:spcPct val="121500"/>
                        </a:lnSpc>
                        <a:spcBef>
                          <a:spcPts val="1275"/>
                        </a:spcBef>
                        <a:buClr>
                          <a:srgbClr val="C00000"/>
                        </a:buClr>
                        <a:buFont typeface="Wingdings"/>
                        <a:buChar char=""/>
                        <a:tabLst>
                          <a:tab pos="782955" algn="l"/>
                        </a:tabLst>
                      </a:pP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2400" spc="459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nombres,</a:t>
                      </a:r>
                      <a:r>
                        <a:rPr sz="2400" spc="459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direcciones</a:t>
                      </a:r>
                      <a:r>
                        <a:rPr sz="2400" spc="4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2400" spc="459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teléfonos</a:t>
                      </a:r>
                      <a:r>
                        <a:rPr sz="2400" spc="4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spc="4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2400" spc="459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profesionales</a:t>
                      </a:r>
                      <a:r>
                        <a:rPr sz="2400" spc="47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spc="4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2400" spc="4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salud</a:t>
                      </a:r>
                      <a:r>
                        <a:rPr sz="2400" spc="4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y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demás</a:t>
                      </a:r>
                      <a:r>
                        <a:rPr sz="2400" spc="4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prestadores</a:t>
                      </a:r>
                      <a:r>
                        <a:rPr sz="2400" spc="4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spc="4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servicios</a:t>
                      </a:r>
                      <a:r>
                        <a:rPr sz="2400" spc="434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2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médico-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asistenciales</a:t>
                      </a:r>
                      <a:r>
                        <a:rPr sz="2400" spc="44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autorizados</a:t>
                      </a:r>
                      <a:r>
                        <a:rPr sz="2400" spc="434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2400" spc="43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2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la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cobertura</a:t>
                      </a:r>
                      <a:r>
                        <a:rPr sz="2400" spc="-8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geográfica</a:t>
                      </a:r>
                      <a:r>
                        <a:rPr sz="2400" spc="-6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spc="-9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relevancia</a:t>
                      </a:r>
                      <a:r>
                        <a:rPr sz="2400" spc="-6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2400" spc="-8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el</a:t>
                      </a:r>
                      <a:r>
                        <a:rPr sz="2400" spc="-8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usuario</a:t>
                      </a:r>
                      <a:r>
                        <a:rPr sz="2400" spc="-7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2400" spc="-9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afiliado;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161925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9525">
                      <a:solidFill>
                        <a:srgbClr val="2A2D39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82955" indent="-57150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/>
                        <a:buChar char=""/>
                        <a:tabLst>
                          <a:tab pos="782955" algn="l"/>
                        </a:tabLst>
                      </a:pP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La</a:t>
                      </a:r>
                      <a:r>
                        <a:rPr sz="2400" spc="-7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unidad</a:t>
                      </a:r>
                      <a:r>
                        <a:rPr sz="24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especializada</a:t>
                      </a:r>
                      <a:r>
                        <a:rPr sz="2400" spc="-2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en</a:t>
                      </a:r>
                      <a:r>
                        <a:rPr sz="2400" spc="-7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atención</a:t>
                      </a:r>
                      <a:r>
                        <a:rPr sz="2400" spc="-5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2400" spc="-7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consultas</a:t>
                      </a:r>
                      <a:r>
                        <a:rPr sz="2400" spc="-55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2400" spc="-8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reclamaciones;</a:t>
                      </a:r>
                      <a:endParaRPr sz="2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9525">
                      <a:solidFill>
                        <a:srgbClr val="2A2D39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9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2400" dirty="0">
                        <a:latin typeface="Times New Roman"/>
                        <a:cs typeface="Times New Roman"/>
                      </a:endParaRPr>
                    </a:p>
                    <a:p>
                      <a:pPr marL="782955" indent="-571500">
                        <a:lnSpc>
                          <a:spcPct val="100000"/>
                        </a:lnSpc>
                        <a:buClr>
                          <a:srgbClr val="C00000"/>
                        </a:buClr>
                        <a:buFont typeface="Wingdings"/>
                        <a:buChar char=""/>
                        <a:tabLst>
                          <a:tab pos="782955" algn="l"/>
                        </a:tabLst>
                      </a:pP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Los</a:t>
                      </a:r>
                      <a:r>
                        <a:rPr sz="2400" spc="-1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mecanismos</a:t>
                      </a:r>
                      <a:r>
                        <a:rPr sz="2400" spc="-9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2400" spc="-9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obtener</a:t>
                      </a:r>
                      <a:r>
                        <a:rPr sz="2400" spc="-1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información</a:t>
                      </a:r>
                      <a:r>
                        <a:rPr sz="2400" spc="-8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400" spc="-10" dirty="0">
                          <a:solidFill>
                            <a:srgbClr val="39526B"/>
                          </a:solidFill>
                          <a:latin typeface="Arial MT"/>
                          <a:cs typeface="Arial MT"/>
                        </a:rPr>
                        <a:t>actualizada.</a:t>
                      </a:r>
                      <a:endParaRPr sz="2400" dirty="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L w="3175">
                      <a:solidFill>
                        <a:srgbClr val="ECEBEC"/>
                      </a:solidFill>
                      <a:prstDash val="solid"/>
                    </a:lnL>
                    <a:lnR w="3175">
                      <a:solidFill>
                        <a:srgbClr val="ECEBEC"/>
                      </a:solidFill>
                      <a:prstDash val="solid"/>
                    </a:lnR>
                    <a:lnT w="9525">
                      <a:solidFill>
                        <a:srgbClr val="2A2D39"/>
                      </a:solidFill>
                      <a:prstDash val="solid"/>
                    </a:lnT>
                    <a:lnB w="9525">
                      <a:solidFill>
                        <a:srgbClr val="2A2D3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82400" y="3543300"/>
            <a:ext cx="6824979" cy="682498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6562451" y="266827"/>
            <a:ext cx="1557020" cy="1460500"/>
            <a:chOff x="16562451" y="266827"/>
            <a:chExt cx="1557020" cy="1460500"/>
          </a:xfrm>
        </p:grpSpPr>
        <p:sp>
          <p:nvSpPr>
            <p:cNvPr id="7" name="object 7"/>
            <p:cNvSpPr/>
            <p:nvPr/>
          </p:nvSpPr>
          <p:spPr>
            <a:xfrm>
              <a:off x="16562451" y="266827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1162684" y="0"/>
                  </a:moveTo>
                  <a:lnTo>
                    <a:pt x="52450" y="0"/>
                  </a:lnTo>
                  <a:lnTo>
                    <a:pt x="32039" y="4121"/>
                  </a:lnTo>
                  <a:lnTo>
                    <a:pt x="15367" y="15351"/>
                  </a:lnTo>
                  <a:lnTo>
                    <a:pt x="4123" y="31986"/>
                  </a:lnTo>
                  <a:lnTo>
                    <a:pt x="0" y="52324"/>
                  </a:lnTo>
                  <a:lnTo>
                    <a:pt x="0" y="1173352"/>
                  </a:lnTo>
                  <a:lnTo>
                    <a:pt x="4123" y="1193764"/>
                  </a:lnTo>
                  <a:lnTo>
                    <a:pt x="15366" y="1210436"/>
                  </a:lnTo>
                  <a:lnTo>
                    <a:pt x="32039" y="1221680"/>
                  </a:lnTo>
                  <a:lnTo>
                    <a:pt x="52450" y="1225803"/>
                  </a:lnTo>
                  <a:lnTo>
                    <a:pt x="1162684" y="1225803"/>
                  </a:lnTo>
                  <a:lnTo>
                    <a:pt x="1183076" y="1221680"/>
                  </a:lnTo>
                  <a:lnTo>
                    <a:pt x="1199705" y="1210436"/>
                  </a:lnTo>
                  <a:lnTo>
                    <a:pt x="1210905" y="1193764"/>
                  </a:lnTo>
                  <a:lnTo>
                    <a:pt x="1215008" y="1173352"/>
                  </a:lnTo>
                  <a:lnTo>
                    <a:pt x="1215008" y="52324"/>
                  </a:lnTo>
                  <a:lnTo>
                    <a:pt x="1210905" y="31986"/>
                  </a:lnTo>
                  <a:lnTo>
                    <a:pt x="1199705" y="15351"/>
                  </a:lnTo>
                  <a:lnTo>
                    <a:pt x="1183076" y="4121"/>
                  </a:lnTo>
                  <a:lnTo>
                    <a:pt x="116268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904081" y="501015"/>
              <a:ext cx="1215390" cy="1226185"/>
            </a:xfrm>
            <a:custGeom>
              <a:avLst/>
              <a:gdLst/>
              <a:ahLst/>
              <a:cxnLst/>
              <a:rect l="l" t="t" r="r" b="b"/>
              <a:pathLst>
                <a:path w="1215390" h="1226185">
                  <a:moveTo>
                    <a:pt x="1162557" y="0"/>
                  </a:moveTo>
                  <a:lnTo>
                    <a:pt x="52451" y="0"/>
                  </a:lnTo>
                  <a:lnTo>
                    <a:pt x="32039" y="4123"/>
                  </a:lnTo>
                  <a:lnTo>
                    <a:pt x="15367" y="15367"/>
                  </a:lnTo>
                  <a:lnTo>
                    <a:pt x="4123" y="32039"/>
                  </a:lnTo>
                  <a:lnTo>
                    <a:pt x="0" y="52450"/>
                  </a:lnTo>
                  <a:lnTo>
                    <a:pt x="0" y="1173479"/>
                  </a:lnTo>
                  <a:lnTo>
                    <a:pt x="4123" y="1193871"/>
                  </a:lnTo>
                  <a:lnTo>
                    <a:pt x="15367" y="1210500"/>
                  </a:lnTo>
                  <a:lnTo>
                    <a:pt x="32039" y="1221700"/>
                  </a:lnTo>
                  <a:lnTo>
                    <a:pt x="52451" y="1225803"/>
                  </a:lnTo>
                  <a:lnTo>
                    <a:pt x="1162557" y="1225803"/>
                  </a:lnTo>
                  <a:lnTo>
                    <a:pt x="1182969" y="1221700"/>
                  </a:lnTo>
                  <a:lnTo>
                    <a:pt x="1199642" y="1210500"/>
                  </a:lnTo>
                  <a:lnTo>
                    <a:pt x="1210885" y="1193871"/>
                  </a:lnTo>
                  <a:lnTo>
                    <a:pt x="1215009" y="1173479"/>
                  </a:lnTo>
                  <a:lnTo>
                    <a:pt x="1215009" y="52450"/>
                  </a:lnTo>
                  <a:lnTo>
                    <a:pt x="1210885" y="32039"/>
                  </a:lnTo>
                  <a:lnTo>
                    <a:pt x="1199642" y="15366"/>
                  </a:lnTo>
                  <a:lnTo>
                    <a:pt x="1182969" y="4123"/>
                  </a:lnTo>
                  <a:lnTo>
                    <a:pt x="1162557" y="0"/>
                  </a:lnTo>
                  <a:close/>
                </a:path>
              </a:pathLst>
            </a:custGeom>
            <a:solidFill>
              <a:srgbClr val="A10D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-23" y="8596016"/>
            <a:ext cx="1778635" cy="1691005"/>
            <a:chOff x="-23" y="8596016"/>
            <a:chExt cx="1778635" cy="1691005"/>
          </a:xfrm>
        </p:grpSpPr>
        <p:sp>
          <p:nvSpPr>
            <p:cNvPr id="10" name="object 10"/>
            <p:cNvSpPr/>
            <p:nvPr/>
          </p:nvSpPr>
          <p:spPr>
            <a:xfrm>
              <a:off x="-23" y="8596016"/>
              <a:ext cx="1778635" cy="1691005"/>
            </a:xfrm>
            <a:custGeom>
              <a:avLst/>
              <a:gdLst/>
              <a:ahLst/>
              <a:cxnLst/>
              <a:rect l="l" t="t" r="r" b="b"/>
              <a:pathLst>
                <a:path w="1778635" h="1691004">
                  <a:moveTo>
                    <a:pt x="1776276" y="1409362"/>
                  </a:moveTo>
                  <a:lnTo>
                    <a:pt x="843389" y="759329"/>
                  </a:lnTo>
                  <a:lnTo>
                    <a:pt x="882702" y="788792"/>
                  </a:lnTo>
                  <a:lnTo>
                    <a:pt x="919352" y="820445"/>
                  </a:lnTo>
                  <a:lnTo>
                    <a:pt x="953308" y="854127"/>
                  </a:lnTo>
                  <a:lnTo>
                    <a:pt x="984541" y="889678"/>
                  </a:lnTo>
                  <a:lnTo>
                    <a:pt x="1013020" y="926939"/>
                  </a:lnTo>
                  <a:lnTo>
                    <a:pt x="1038716" y="965749"/>
                  </a:lnTo>
                  <a:lnTo>
                    <a:pt x="1061598" y="1005947"/>
                  </a:lnTo>
                  <a:lnTo>
                    <a:pt x="1081638" y="1047374"/>
                  </a:lnTo>
                  <a:lnTo>
                    <a:pt x="1098804" y="1089869"/>
                  </a:lnTo>
                  <a:lnTo>
                    <a:pt x="1113067" y="1133272"/>
                  </a:lnTo>
                  <a:lnTo>
                    <a:pt x="1124396" y="1177423"/>
                  </a:lnTo>
                  <a:lnTo>
                    <a:pt x="1132763" y="1222161"/>
                  </a:lnTo>
                  <a:lnTo>
                    <a:pt x="1138136" y="1267326"/>
                  </a:lnTo>
                  <a:lnTo>
                    <a:pt x="1140486" y="1312759"/>
                  </a:lnTo>
                  <a:lnTo>
                    <a:pt x="1139784" y="1358298"/>
                  </a:lnTo>
                  <a:lnTo>
                    <a:pt x="1135998" y="1403783"/>
                  </a:lnTo>
                  <a:lnTo>
                    <a:pt x="1129100" y="1449055"/>
                  </a:lnTo>
                  <a:lnTo>
                    <a:pt x="1119058" y="1493953"/>
                  </a:lnTo>
                  <a:lnTo>
                    <a:pt x="1105844" y="1538317"/>
                  </a:lnTo>
                  <a:lnTo>
                    <a:pt x="1089427" y="1581986"/>
                  </a:lnTo>
                  <a:lnTo>
                    <a:pt x="1069777" y="1624800"/>
                  </a:lnTo>
                  <a:lnTo>
                    <a:pt x="1046864" y="1666600"/>
                  </a:lnTo>
                  <a:lnTo>
                    <a:pt x="1031160" y="1690945"/>
                  </a:lnTo>
                  <a:lnTo>
                    <a:pt x="1728890" y="1690949"/>
                  </a:lnTo>
                  <a:lnTo>
                    <a:pt x="1739420" y="1652079"/>
                  </a:lnTo>
                  <a:lnTo>
                    <a:pt x="1749749" y="1607781"/>
                  </a:lnTo>
                  <a:lnTo>
                    <a:pt x="1758486" y="1563263"/>
                  </a:lnTo>
                  <a:lnTo>
                    <a:pt x="1765639" y="1518566"/>
                  </a:lnTo>
                  <a:lnTo>
                    <a:pt x="1771214" y="1473732"/>
                  </a:lnTo>
                  <a:lnTo>
                    <a:pt x="1775220" y="1428802"/>
                  </a:lnTo>
                  <a:lnTo>
                    <a:pt x="1776276" y="1409362"/>
                  </a:lnTo>
                  <a:close/>
                </a:path>
                <a:path w="1778635" h="1691004">
                  <a:moveTo>
                    <a:pt x="1204038" y="241644"/>
                  </a:moveTo>
                  <a:lnTo>
                    <a:pt x="1163577" y="214514"/>
                  </a:lnTo>
                  <a:lnTo>
                    <a:pt x="1122509" y="189026"/>
                  </a:lnTo>
                  <a:lnTo>
                    <a:pt x="1080871" y="165183"/>
                  </a:lnTo>
                  <a:lnTo>
                    <a:pt x="1038703" y="142976"/>
                  </a:lnTo>
                  <a:lnTo>
                    <a:pt x="996047" y="122400"/>
                  </a:lnTo>
                  <a:lnTo>
                    <a:pt x="952946" y="103446"/>
                  </a:lnTo>
                  <a:lnTo>
                    <a:pt x="909440" y="86107"/>
                  </a:lnTo>
                  <a:lnTo>
                    <a:pt x="865570" y="70378"/>
                  </a:lnTo>
                  <a:lnTo>
                    <a:pt x="821379" y="56250"/>
                  </a:lnTo>
                  <a:lnTo>
                    <a:pt x="776908" y="43716"/>
                  </a:lnTo>
                  <a:lnTo>
                    <a:pt x="732198" y="32770"/>
                  </a:lnTo>
                  <a:lnTo>
                    <a:pt x="687291" y="23404"/>
                  </a:lnTo>
                  <a:lnTo>
                    <a:pt x="642229" y="15611"/>
                  </a:lnTo>
                  <a:lnTo>
                    <a:pt x="597052" y="9385"/>
                  </a:lnTo>
                  <a:lnTo>
                    <a:pt x="551803" y="4717"/>
                  </a:lnTo>
                  <a:lnTo>
                    <a:pt x="506523" y="1602"/>
                  </a:lnTo>
                  <a:lnTo>
                    <a:pt x="461254" y="32"/>
                  </a:lnTo>
                  <a:lnTo>
                    <a:pt x="416036" y="0"/>
                  </a:lnTo>
                  <a:lnTo>
                    <a:pt x="370912" y="1498"/>
                  </a:lnTo>
                  <a:lnTo>
                    <a:pt x="325924" y="4520"/>
                  </a:lnTo>
                  <a:lnTo>
                    <a:pt x="281111" y="9059"/>
                  </a:lnTo>
                  <a:lnTo>
                    <a:pt x="236517" y="15108"/>
                  </a:lnTo>
                  <a:lnTo>
                    <a:pt x="192182" y="22659"/>
                  </a:lnTo>
                  <a:lnTo>
                    <a:pt x="148149" y="31706"/>
                  </a:lnTo>
                  <a:lnTo>
                    <a:pt x="104458" y="42241"/>
                  </a:lnTo>
                  <a:lnTo>
                    <a:pt x="61151" y="54258"/>
                  </a:lnTo>
                  <a:lnTo>
                    <a:pt x="18270" y="67749"/>
                  </a:lnTo>
                  <a:lnTo>
                    <a:pt x="0" y="74192"/>
                  </a:lnTo>
                  <a:lnTo>
                    <a:pt x="25" y="801523"/>
                  </a:lnTo>
                  <a:lnTo>
                    <a:pt x="21628" y="782838"/>
                  </a:lnTo>
                  <a:lnTo>
                    <a:pt x="58677" y="755083"/>
                  </a:lnTo>
                  <a:lnTo>
                    <a:pt x="97326" y="730119"/>
                  </a:lnTo>
                  <a:lnTo>
                    <a:pt x="137416" y="707974"/>
                  </a:lnTo>
                  <a:lnTo>
                    <a:pt x="178784" y="688676"/>
                  </a:lnTo>
                  <a:lnTo>
                    <a:pt x="221270" y="672252"/>
                  </a:lnTo>
                  <a:lnTo>
                    <a:pt x="264714" y="658728"/>
                  </a:lnTo>
                  <a:lnTo>
                    <a:pt x="308954" y="648133"/>
                  </a:lnTo>
                  <a:lnTo>
                    <a:pt x="353829" y="640494"/>
                  </a:lnTo>
                  <a:lnTo>
                    <a:pt x="399179" y="635837"/>
                  </a:lnTo>
                  <a:lnTo>
                    <a:pt x="444843" y="634191"/>
                  </a:lnTo>
                  <a:lnTo>
                    <a:pt x="490659" y="635582"/>
                  </a:lnTo>
                  <a:lnTo>
                    <a:pt x="536468" y="640038"/>
                  </a:lnTo>
                  <a:lnTo>
                    <a:pt x="582107" y="647585"/>
                  </a:lnTo>
                  <a:lnTo>
                    <a:pt x="627417" y="658252"/>
                  </a:lnTo>
                  <a:lnTo>
                    <a:pt x="672236" y="672066"/>
                  </a:lnTo>
                  <a:lnTo>
                    <a:pt x="716404" y="689053"/>
                  </a:lnTo>
                  <a:lnTo>
                    <a:pt x="759759" y="709241"/>
                  </a:lnTo>
                  <a:lnTo>
                    <a:pt x="802141" y="732657"/>
                  </a:lnTo>
                  <a:lnTo>
                    <a:pt x="843389" y="759329"/>
                  </a:lnTo>
                  <a:lnTo>
                    <a:pt x="1776276" y="1409362"/>
                  </a:lnTo>
                  <a:lnTo>
                    <a:pt x="1777664" y="1383818"/>
                  </a:lnTo>
                  <a:lnTo>
                    <a:pt x="1778554" y="1338821"/>
                  </a:lnTo>
                  <a:lnTo>
                    <a:pt x="1777899" y="1293852"/>
                  </a:lnTo>
                  <a:lnTo>
                    <a:pt x="1775705" y="1248954"/>
                  </a:lnTo>
                  <a:lnTo>
                    <a:pt x="1771981" y="1204166"/>
                  </a:lnTo>
                  <a:lnTo>
                    <a:pt x="1766733" y="1159531"/>
                  </a:lnTo>
                  <a:lnTo>
                    <a:pt x="1759971" y="1115090"/>
                  </a:lnTo>
                  <a:lnTo>
                    <a:pt x="1751701" y="1070884"/>
                  </a:lnTo>
                  <a:lnTo>
                    <a:pt x="1741932" y="1026955"/>
                  </a:lnTo>
                  <a:lnTo>
                    <a:pt x="1730671" y="983344"/>
                  </a:lnTo>
                  <a:lnTo>
                    <a:pt x="1717926" y="940093"/>
                  </a:lnTo>
                  <a:lnTo>
                    <a:pt x="1703704" y="897243"/>
                  </a:lnTo>
                  <a:lnTo>
                    <a:pt x="1688014" y="854835"/>
                  </a:lnTo>
                  <a:lnTo>
                    <a:pt x="1670863" y="812911"/>
                  </a:lnTo>
                  <a:lnTo>
                    <a:pt x="1652259" y="771512"/>
                  </a:lnTo>
                  <a:lnTo>
                    <a:pt x="1632210" y="730679"/>
                  </a:lnTo>
                  <a:lnTo>
                    <a:pt x="1610723" y="690455"/>
                  </a:lnTo>
                  <a:lnTo>
                    <a:pt x="1587806" y="650880"/>
                  </a:lnTo>
                  <a:lnTo>
                    <a:pt x="1563467" y="611995"/>
                  </a:lnTo>
                  <a:lnTo>
                    <a:pt x="1537713" y="573843"/>
                  </a:lnTo>
                  <a:lnTo>
                    <a:pt x="1510553" y="536464"/>
                  </a:lnTo>
                  <a:lnTo>
                    <a:pt x="1481994" y="499900"/>
                  </a:lnTo>
                  <a:lnTo>
                    <a:pt x="1452044" y="464193"/>
                  </a:lnTo>
                  <a:lnTo>
                    <a:pt x="1420711" y="429383"/>
                  </a:lnTo>
                  <a:lnTo>
                    <a:pt x="1388002" y="395512"/>
                  </a:lnTo>
                  <a:lnTo>
                    <a:pt x="1353925" y="362622"/>
                  </a:lnTo>
                  <a:lnTo>
                    <a:pt x="1318488" y="330754"/>
                  </a:lnTo>
                  <a:lnTo>
                    <a:pt x="1281698" y="299949"/>
                  </a:lnTo>
                  <a:lnTo>
                    <a:pt x="1243564" y="270249"/>
                  </a:lnTo>
                  <a:lnTo>
                    <a:pt x="1204038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058448" y="7338868"/>
            <a:ext cx="89858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2000" b="1" i="1" spc="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empresa</a:t>
            </a:r>
            <a:r>
              <a:rPr sz="2000" b="1" i="1" spc="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i="1" spc="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medicina</a:t>
            </a:r>
            <a:r>
              <a:rPr sz="2000" i="1" spc="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prepagada</a:t>
            </a:r>
            <a:r>
              <a:rPr sz="2000" i="1" spc="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publicará</a:t>
            </a:r>
            <a:r>
              <a:rPr sz="2000" i="1" spc="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2000" i="1" spc="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cada</a:t>
            </a:r>
            <a:r>
              <a:rPr sz="2000" i="1" spc="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una</a:t>
            </a:r>
            <a:r>
              <a:rPr sz="2000" i="1" spc="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i="1" spc="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sus</a:t>
            </a:r>
            <a:r>
              <a:rPr sz="2000" i="1" spc="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sucursales,</a:t>
            </a:r>
            <a:r>
              <a:rPr sz="2000" i="1" spc="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spc="-10" dirty="0" err="1">
                <a:solidFill>
                  <a:srgbClr val="39526B"/>
                </a:solidFill>
                <a:latin typeface="Arial MT"/>
                <a:cs typeface="Arial MT"/>
              </a:rPr>
              <a:t>agencias</a:t>
            </a:r>
            <a:r>
              <a:rPr lang="en-US" sz="2000" i="1" spc="-10" dirty="0"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y</a:t>
            </a:r>
            <a:r>
              <a:rPr sz="2000" i="1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oficinas,</a:t>
            </a:r>
            <a:r>
              <a:rPr sz="2000" i="1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así</a:t>
            </a:r>
            <a:r>
              <a:rPr sz="2000" i="1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como</a:t>
            </a:r>
            <a:r>
              <a:rPr sz="2000" i="1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2000" i="1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sus</a:t>
            </a:r>
            <a:r>
              <a:rPr sz="2000" i="1" spc="-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medios</a:t>
            </a:r>
            <a:r>
              <a:rPr sz="2000" i="1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i="1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información</a:t>
            </a:r>
            <a:r>
              <a:rPr sz="2000" i="1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electrónicos,</a:t>
            </a:r>
            <a:r>
              <a:rPr sz="2000" i="1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listados</a:t>
            </a:r>
            <a:r>
              <a:rPr sz="2000" b="1" i="1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actualizados</a:t>
            </a:r>
            <a:r>
              <a:rPr sz="2000" b="1" i="1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b="1" i="1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i="1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2000" i="1" spc="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centros</a:t>
            </a:r>
            <a:r>
              <a:rPr sz="2000" b="1" i="1" spc="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b="1" i="1" spc="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salud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r>
              <a:rPr sz="2000" i="1" spc="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profesionales</a:t>
            </a:r>
            <a:r>
              <a:rPr sz="2000" b="1" i="1" spc="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spc="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de  la</a:t>
            </a:r>
            <a:r>
              <a:rPr sz="2000" i="1" spc="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i="1" dirty="0">
                <a:solidFill>
                  <a:srgbClr val="39526B"/>
                </a:solidFill>
                <a:latin typeface="Arial MT"/>
                <a:cs typeface="Arial MT"/>
              </a:rPr>
              <a:t>salud</a:t>
            </a:r>
            <a:r>
              <a:rPr sz="2000" i="1" spc="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y  demás</a:t>
            </a:r>
            <a:r>
              <a:rPr sz="2000" b="1" i="1" spc="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prestadores</a:t>
            </a:r>
            <a:r>
              <a:rPr sz="2000" b="1" i="1" spc="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b="1" i="1" spc="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b="1" i="1" spc="-10" dirty="0">
                <a:solidFill>
                  <a:srgbClr val="39526B"/>
                </a:solidFill>
                <a:latin typeface="Arial MT"/>
                <a:cs typeface="Arial MT"/>
              </a:rPr>
              <a:t>servicios </a:t>
            </a:r>
            <a:r>
              <a:rPr sz="2000" i="1" spc="-10" dirty="0">
                <a:solidFill>
                  <a:srgbClr val="39526B"/>
                </a:solidFill>
                <a:latin typeface="Arial MT"/>
                <a:cs typeface="Arial MT"/>
              </a:rPr>
              <a:t>médico-asistenciales.</a:t>
            </a:r>
            <a:endParaRPr sz="2000" i="1" dirty="0">
              <a:latin typeface="Arial MT"/>
              <a:cs typeface="Arial M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4FA9D26-34EC-4460-B20A-AF963050F68A}"/>
              </a:ext>
            </a:extLst>
          </p:cNvPr>
          <p:cNvSpPr txBox="1"/>
          <p:nvPr/>
        </p:nvSpPr>
        <p:spPr>
          <a:xfrm>
            <a:off x="9372600" y="9784519"/>
            <a:ext cx="9148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VE" sz="1800" b="1" spc="-75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lang="es-VE" sz="18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lang="es-VE" sz="18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lang="es-VE" sz="18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lang="es-VE" sz="18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lang="es-VE" sz="1800" b="1" spc="-114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25" dirty="0">
                <a:solidFill>
                  <a:srgbClr val="A10D1F"/>
                </a:solidFill>
                <a:latin typeface="Arial"/>
                <a:cs typeface="Arial"/>
              </a:rPr>
              <a:t>138</a:t>
            </a:r>
            <a:endParaRPr lang="es-VE" sz="1800" dirty="0">
              <a:latin typeface="Arial"/>
              <a:cs typeface="Arial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D721C0D3-FC3B-4287-8818-58032262DFFA}"/>
              </a:ext>
            </a:extLst>
          </p:cNvPr>
          <p:cNvSpPr/>
          <p:nvPr/>
        </p:nvSpPr>
        <p:spPr>
          <a:xfrm>
            <a:off x="1219200" y="6700843"/>
            <a:ext cx="10363200" cy="2522194"/>
          </a:xfrm>
          <a:prstGeom prst="ellipse">
            <a:avLst/>
          </a:prstGeom>
          <a:noFill/>
          <a:ln>
            <a:solidFill>
              <a:srgbClr val="ECEC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noFill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8BC4344C-4046-4D0B-AED3-A3661F08B0F2}"/>
              </a:ext>
            </a:extLst>
          </p:cNvPr>
          <p:cNvSpPr/>
          <p:nvPr/>
        </p:nvSpPr>
        <p:spPr>
          <a:xfrm>
            <a:off x="1074504" y="6755298"/>
            <a:ext cx="10652591" cy="2522194"/>
          </a:xfrm>
          <a:prstGeom prst="ellipse">
            <a:avLst/>
          </a:prstGeom>
          <a:noFill/>
          <a:ln>
            <a:solidFill>
              <a:srgbClr val="8E0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noFill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20040"/>
            <a:ext cx="18288000" cy="1504950"/>
            <a:chOff x="0" y="320040"/>
            <a:chExt cx="18288000" cy="1504950"/>
          </a:xfrm>
        </p:grpSpPr>
        <p:sp>
          <p:nvSpPr>
            <p:cNvPr id="3" name="object 3"/>
            <p:cNvSpPr/>
            <p:nvPr/>
          </p:nvSpPr>
          <p:spPr>
            <a:xfrm>
              <a:off x="0" y="334264"/>
              <a:ext cx="18288000" cy="1210310"/>
            </a:xfrm>
            <a:custGeom>
              <a:avLst/>
              <a:gdLst/>
              <a:ahLst/>
              <a:cxnLst/>
              <a:rect l="l" t="t" r="r" b="b"/>
              <a:pathLst>
                <a:path w="18288000" h="1210310">
                  <a:moveTo>
                    <a:pt x="0" y="1210055"/>
                  </a:moveTo>
                  <a:lnTo>
                    <a:pt x="0" y="0"/>
                  </a:lnTo>
                  <a:lnTo>
                    <a:pt x="18288000" y="0"/>
                  </a:lnTo>
                  <a:lnTo>
                    <a:pt x="18288000" y="1210055"/>
                  </a:lnTo>
                  <a:lnTo>
                    <a:pt x="0" y="1210055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5096" y="320040"/>
              <a:ext cx="3673602" cy="150495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56956" y="506348"/>
            <a:ext cx="2809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1F1F1"/>
                </a:solidFill>
              </a:rPr>
              <a:t>La</a:t>
            </a:r>
            <a:r>
              <a:rPr spc="-345" dirty="0">
                <a:solidFill>
                  <a:srgbClr val="F1F1F1"/>
                </a:solidFill>
              </a:rPr>
              <a:t> </a:t>
            </a:r>
            <a:r>
              <a:rPr spc="-165" dirty="0">
                <a:solidFill>
                  <a:srgbClr val="F1F1F1"/>
                </a:solidFill>
              </a:rPr>
              <a:t>Cuota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067291" y="5775705"/>
            <a:ext cx="2035301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 err="1">
                <a:solidFill>
                  <a:srgbClr val="39526B"/>
                </a:solidFill>
                <a:latin typeface="Arial MT"/>
              </a:rPr>
              <a:t>Comisiones</a:t>
            </a:r>
            <a:endParaRPr lang="es-VE" sz="2800" b="1" dirty="0">
              <a:solidFill>
                <a:srgbClr val="39526B"/>
              </a:solidFill>
              <a:latin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1081448" y="5546852"/>
            <a:ext cx="2556510" cy="1083945"/>
            <a:chOff x="11081448" y="5546852"/>
            <a:chExt cx="2556510" cy="1083945"/>
          </a:xfrm>
        </p:grpSpPr>
        <p:sp>
          <p:nvSpPr>
            <p:cNvPr id="8" name="object 8"/>
            <p:cNvSpPr/>
            <p:nvPr/>
          </p:nvSpPr>
          <p:spPr>
            <a:xfrm>
              <a:off x="12371704" y="5546852"/>
              <a:ext cx="1266190" cy="1083945"/>
            </a:xfrm>
            <a:custGeom>
              <a:avLst/>
              <a:gdLst/>
              <a:ahLst/>
              <a:cxnLst/>
              <a:rect l="l" t="t" r="r" b="b"/>
              <a:pathLst>
                <a:path w="1266190" h="1083945">
                  <a:moveTo>
                    <a:pt x="1137031" y="0"/>
                  </a:moveTo>
                  <a:lnTo>
                    <a:pt x="128904" y="0"/>
                  </a:lnTo>
                  <a:lnTo>
                    <a:pt x="78706" y="10122"/>
                  </a:lnTo>
                  <a:lnTo>
                    <a:pt x="37734" y="37734"/>
                  </a:lnTo>
                  <a:lnTo>
                    <a:pt x="10122" y="78706"/>
                  </a:lnTo>
                  <a:lnTo>
                    <a:pt x="0" y="128905"/>
                  </a:lnTo>
                  <a:lnTo>
                    <a:pt x="0" y="954786"/>
                  </a:lnTo>
                  <a:lnTo>
                    <a:pt x="10122" y="1005004"/>
                  </a:lnTo>
                  <a:lnTo>
                    <a:pt x="37734" y="1046019"/>
                  </a:lnTo>
                  <a:lnTo>
                    <a:pt x="78706" y="1073675"/>
                  </a:lnTo>
                  <a:lnTo>
                    <a:pt x="128904" y="1083818"/>
                  </a:lnTo>
                  <a:lnTo>
                    <a:pt x="1137031" y="1083818"/>
                  </a:lnTo>
                  <a:lnTo>
                    <a:pt x="1187249" y="1073675"/>
                  </a:lnTo>
                  <a:lnTo>
                    <a:pt x="1228264" y="1046019"/>
                  </a:lnTo>
                  <a:lnTo>
                    <a:pt x="1255920" y="1005004"/>
                  </a:lnTo>
                  <a:lnTo>
                    <a:pt x="1266062" y="954786"/>
                  </a:lnTo>
                  <a:lnTo>
                    <a:pt x="1266062" y="128905"/>
                  </a:lnTo>
                  <a:lnTo>
                    <a:pt x="1255920" y="78706"/>
                  </a:lnTo>
                  <a:lnTo>
                    <a:pt x="1228264" y="37734"/>
                  </a:lnTo>
                  <a:lnTo>
                    <a:pt x="1187249" y="10122"/>
                  </a:lnTo>
                  <a:lnTo>
                    <a:pt x="1137031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086210" y="6060948"/>
              <a:ext cx="1253490" cy="6985"/>
            </a:xfrm>
            <a:custGeom>
              <a:avLst/>
              <a:gdLst/>
              <a:ahLst/>
              <a:cxnLst/>
              <a:rect l="l" t="t" r="r" b="b"/>
              <a:pathLst>
                <a:path w="1253490" h="6985">
                  <a:moveTo>
                    <a:pt x="1252982" y="0"/>
                  </a:moveTo>
                  <a:lnTo>
                    <a:pt x="0" y="6985"/>
                  </a:lnTo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793091" y="5899276"/>
              <a:ext cx="399415" cy="291465"/>
            </a:xfrm>
            <a:custGeom>
              <a:avLst/>
              <a:gdLst/>
              <a:ahLst/>
              <a:cxnLst/>
              <a:rect l="l" t="t" r="r" b="b"/>
              <a:pathLst>
                <a:path w="399415" h="291464">
                  <a:moveTo>
                    <a:pt x="332105" y="128143"/>
                  </a:moveTo>
                  <a:lnTo>
                    <a:pt x="328803" y="124841"/>
                  </a:lnTo>
                  <a:lnTo>
                    <a:pt x="327139" y="124206"/>
                  </a:lnTo>
                  <a:lnTo>
                    <a:pt x="323964" y="124206"/>
                  </a:lnTo>
                  <a:lnTo>
                    <a:pt x="322453" y="124841"/>
                  </a:lnTo>
                  <a:lnTo>
                    <a:pt x="175768" y="268224"/>
                  </a:lnTo>
                  <a:lnTo>
                    <a:pt x="170332" y="272618"/>
                  </a:lnTo>
                  <a:lnTo>
                    <a:pt x="164211" y="275844"/>
                  </a:lnTo>
                  <a:lnTo>
                    <a:pt x="157505" y="277837"/>
                  </a:lnTo>
                  <a:lnTo>
                    <a:pt x="150368" y="278511"/>
                  </a:lnTo>
                  <a:lnTo>
                    <a:pt x="143497" y="277837"/>
                  </a:lnTo>
                  <a:lnTo>
                    <a:pt x="136906" y="275844"/>
                  </a:lnTo>
                  <a:lnTo>
                    <a:pt x="130683" y="272618"/>
                  </a:lnTo>
                  <a:lnTo>
                    <a:pt x="124968" y="268224"/>
                  </a:lnTo>
                  <a:lnTo>
                    <a:pt x="16129" y="161290"/>
                  </a:lnTo>
                  <a:lnTo>
                    <a:pt x="66548" y="112522"/>
                  </a:lnTo>
                  <a:lnTo>
                    <a:pt x="85598" y="131064"/>
                  </a:lnTo>
                  <a:lnTo>
                    <a:pt x="87122" y="131699"/>
                  </a:lnTo>
                  <a:lnTo>
                    <a:pt x="90297" y="131699"/>
                  </a:lnTo>
                  <a:lnTo>
                    <a:pt x="91948" y="131064"/>
                  </a:lnTo>
                  <a:lnTo>
                    <a:pt x="96139" y="127381"/>
                  </a:lnTo>
                  <a:lnTo>
                    <a:pt x="96139" y="123571"/>
                  </a:lnTo>
                  <a:lnTo>
                    <a:pt x="93218" y="121158"/>
                  </a:lnTo>
                  <a:lnTo>
                    <a:pt x="69850" y="97917"/>
                  </a:lnTo>
                  <a:lnTo>
                    <a:pt x="68326" y="97282"/>
                  </a:lnTo>
                  <a:lnTo>
                    <a:pt x="66675" y="97282"/>
                  </a:lnTo>
                  <a:lnTo>
                    <a:pt x="65151" y="97282"/>
                  </a:lnTo>
                  <a:lnTo>
                    <a:pt x="63500" y="97917"/>
                  </a:lnTo>
                  <a:lnTo>
                    <a:pt x="0" y="160147"/>
                  </a:lnTo>
                  <a:lnTo>
                    <a:pt x="0" y="163449"/>
                  </a:lnTo>
                  <a:lnTo>
                    <a:pt x="116078" y="276987"/>
                  </a:lnTo>
                  <a:lnTo>
                    <a:pt x="149987" y="290957"/>
                  </a:lnTo>
                  <a:lnTo>
                    <a:pt x="159385" y="290106"/>
                  </a:lnTo>
                  <a:lnTo>
                    <a:pt x="168363" y="287502"/>
                  </a:lnTo>
                  <a:lnTo>
                    <a:pt x="176631" y="283146"/>
                  </a:lnTo>
                  <a:lnTo>
                    <a:pt x="183896" y="276987"/>
                  </a:lnTo>
                  <a:lnTo>
                    <a:pt x="332105" y="132334"/>
                  </a:lnTo>
                  <a:lnTo>
                    <a:pt x="332105" y="128143"/>
                  </a:lnTo>
                  <a:close/>
                </a:path>
                <a:path w="399415" h="291464">
                  <a:moveTo>
                    <a:pt x="399034" y="63119"/>
                  </a:moveTo>
                  <a:lnTo>
                    <a:pt x="397370" y="59817"/>
                  </a:lnTo>
                  <a:lnTo>
                    <a:pt x="338074" y="1905"/>
                  </a:lnTo>
                  <a:lnTo>
                    <a:pt x="336537" y="635"/>
                  </a:lnTo>
                  <a:lnTo>
                    <a:pt x="335026" y="0"/>
                  </a:lnTo>
                  <a:lnTo>
                    <a:pt x="333362" y="0"/>
                  </a:lnTo>
                  <a:lnTo>
                    <a:pt x="331851" y="0"/>
                  </a:lnTo>
                  <a:lnTo>
                    <a:pt x="330187" y="635"/>
                  </a:lnTo>
                  <a:lnTo>
                    <a:pt x="154178" y="172974"/>
                  </a:lnTo>
                  <a:lnTo>
                    <a:pt x="151638" y="174244"/>
                  </a:lnTo>
                  <a:lnTo>
                    <a:pt x="148336" y="174244"/>
                  </a:lnTo>
                  <a:lnTo>
                    <a:pt x="146939" y="173736"/>
                  </a:lnTo>
                  <a:lnTo>
                    <a:pt x="145669" y="172974"/>
                  </a:lnTo>
                  <a:lnTo>
                    <a:pt x="110998" y="138557"/>
                  </a:lnTo>
                  <a:lnTo>
                    <a:pt x="109474" y="137287"/>
                  </a:lnTo>
                  <a:lnTo>
                    <a:pt x="107950" y="136652"/>
                  </a:lnTo>
                  <a:lnTo>
                    <a:pt x="104775" y="136652"/>
                  </a:lnTo>
                  <a:lnTo>
                    <a:pt x="103124" y="137287"/>
                  </a:lnTo>
                  <a:lnTo>
                    <a:pt x="99187" y="140970"/>
                  </a:lnTo>
                  <a:lnTo>
                    <a:pt x="99187" y="144780"/>
                  </a:lnTo>
                  <a:lnTo>
                    <a:pt x="101600" y="147701"/>
                  </a:lnTo>
                  <a:lnTo>
                    <a:pt x="136779" y="181610"/>
                  </a:lnTo>
                  <a:lnTo>
                    <a:pt x="140208" y="185293"/>
                  </a:lnTo>
                  <a:lnTo>
                    <a:pt x="144526" y="187071"/>
                  </a:lnTo>
                  <a:lnTo>
                    <a:pt x="154178" y="187071"/>
                  </a:lnTo>
                  <a:lnTo>
                    <a:pt x="158877" y="184912"/>
                  </a:lnTo>
                  <a:lnTo>
                    <a:pt x="332105" y="15494"/>
                  </a:lnTo>
                  <a:lnTo>
                    <a:pt x="382524" y="64389"/>
                  </a:lnTo>
                  <a:lnTo>
                    <a:pt x="337693" y="108712"/>
                  </a:lnTo>
                  <a:lnTo>
                    <a:pt x="334772" y="111252"/>
                  </a:lnTo>
                  <a:lnTo>
                    <a:pt x="334772" y="114935"/>
                  </a:lnTo>
                  <a:lnTo>
                    <a:pt x="338963" y="118618"/>
                  </a:lnTo>
                  <a:lnTo>
                    <a:pt x="340487" y="119253"/>
                  </a:lnTo>
                  <a:lnTo>
                    <a:pt x="343662" y="119253"/>
                  </a:lnTo>
                  <a:lnTo>
                    <a:pt x="345313" y="118618"/>
                  </a:lnTo>
                  <a:lnTo>
                    <a:pt x="397370" y="67691"/>
                  </a:lnTo>
                  <a:lnTo>
                    <a:pt x="397891" y="66040"/>
                  </a:lnTo>
                  <a:lnTo>
                    <a:pt x="397891" y="64770"/>
                  </a:lnTo>
                  <a:lnTo>
                    <a:pt x="399034" y="63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20631" y="7438770"/>
            <a:ext cx="1746126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2800" b="1" dirty="0" err="1">
                <a:solidFill>
                  <a:srgbClr val="39526B"/>
                </a:solidFill>
                <a:latin typeface="Arial MT"/>
              </a:rPr>
              <a:t>Recargos</a:t>
            </a:r>
            <a:endParaRPr sz="2800" b="1" dirty="0">
              <a:solidFill>
                <a:srgbClr val="39526B"/>
              </a:solidFill>
              <a:latin typeface="Arial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977943" y="7342378"/>
            <a:ext cx="2623185" cy="1083945"/>
            <a:chOff x="10977943" y="7342378"/>
            <a:chExt cx="2623185" cy="1083945"/>
          </a:xfrm>
        </p:grpSpPr>
        <p:sp>
          <p:nvSpPr>
            <p:cNvPr id="13" name="object 13"/>
            <p:cNvSpPr/>
            <p:nvPr/>
          </p:nvSpPr>
          <p:spPr>
            <a:xfrm>
              <a:off x="12335002" y="7342378"/>
              <a:ext cx="1266190" cy="1083945"/>
            </a:xfrm>
            <a:custGeom>
              <a:avLst/>
              <a:gdLst/>
              <a:ahLst/>
              <a:cxnLst/>
              <a:rect l="l" t="t" r="r" b="b"/>
              <a:pathLst>
                <a:path w="1266190" h="1083945">
                  <a:moveTo>
                    <a:pt x="1137030" y="0"/>
                  </a:moveTo>
                  <a:lnTo>
                    <a:pt x="128904" y="0"/>
                  </a:lnTo>
                  <a:lnTo>
                    <a:pt x="78759" y="10140"/>
                  </a:lnTo>
                  <a:lnTo>
                    <a:pt x="37782" y="37782"/>
                  </a:lnTo>
                  <a:lnTo>
                    <a:pt x="10140" y="78759"/>
                  </a:lnTo>
                  <a:lnTo>
                    <a:pt x="0" y="128905"/>
                  </a:lnTo>
                  <a:lnTo>
                    <a:pt x="0" y="954913"/>
                  </a:lnTo>
                  <a:lnTo>
                    <a:pt x="10140" y="1005111"/>
                  </a:lnTo>
                  <a:lnTo>
                    <a:pt x="37782" y="1046083"/>
                  </a:lnTo>
                  <a:lnTo>
                    <a:pt x="78759" y="1073695"/>
                  </a:lnTo>
                  <a:lnTo>
                    <a:pt x="128904" y="1083818"/>
                  </a:lnTo>
                  <a:lnTo>
                    <a:pt x="1137030" y="1083818"/>
                  </a:lnTo>
                  <a:lnTo>
                    <a:pt x="1187249" y="1073695"/>
                  </a:lnTo>
                  <a:lnTo>
                    <a:pt x="1228264" y="1046083"/>
                  </a:lnTo>
                  <a:lnTo>
                    <a:pt x="1255920" y="1005111"/>
                  </a:lnTo>
                  <a:lnTo>
                    <a:pt x="1266063" y="954913"/>
                  </a:lnTo>
                  <a:lnTo>
                    <a:pt x="1266063" y="128905"/>
                  </a:lnTo>
                  <a:lnTo>
                    <a:pt x="1255920" y="78759"/>
                  </a:lnTo>
                  <a:lnTo>
                    <a:pt x="1228264" y="37782"/>
                  </a:lnTo>
                  <a:lnTo>
                    <a:pt x="1187249" y="10140"/>
                  </a:lnTo>
                  <a:lnTo>
                    <a:pt x="1137030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82706" y="7685024"/>
              <a:ext cx="1320165" cy="6985"/>
            </a:xfrm>
            <a:custGeom>
              <a:avLst/>
              <a:gdLst/>
              <a:ahLst/>
              <a:cxnLst/>
              <a:rect l="l" t="t" r="r" b="b"/>
              <a:pathLst>
                <a:path w="1320165" h="6984">
                  <a:moveTo>
                    <a:pt x="1319784" y="0"/>
                  </a:moveTo>
                  <a:lnTo>
                    <a:pt x="0" y="6984"/>
                  </a:lnTo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56388" y="7722997"/>
              <a:ext cx="399415" cy="291465"/>
            </a:xfrm>
            <a:custGeom>
              <a:avLst/>
              <a:gdLst/>
              <a:ahLst/>
              <a:cxnLst/>
              <a:rect l="l" t="t" r="r" b="b"/>
              <a:pathLst>
                <a:path w="399415" h="291465">
                  <a:moveTo>
                    <a:pt x="332219" y="128270"/>
                  </a:moveTo>
                  <a:lnTo>
                    <a:pt x="328790" y="124968"/>
                  </a:lnTo>
                  <a:lnTo>
                    <a:pt x="327152" y="124333"/>
                  </a:lnTo>
                  <a:lnTo>
                    <a:pt x="323977" y="124333"/>
                  </a:lnTo>
                  <a:lnTo>
                    <a:pt x="322440" y="124968"/>
                  </a:lnTo>
                  <a:lnTo>
                    <a:pt x="175895" y="268224"/>
                  </a:lnTo>
                  <a:lnTo>
                    <a:pt x="170383" y="272643"/>
                  </a:lnTo>
                  <a:lnTo>
                    <a:pt x="164223" y="275907"/>
                  </a:lnTo>
                  <a:lnTo>
                    <a:pt x="157505" y="277939"/>
                  </a:lnTo>
                  <a:lnTo>
                    <a:pt x="150368" y="278638"/>
                  </a:lnTo>
                  <a:lnTo>
                    <a:pt x="143497" y="277939"/>
                  </a:lnTo>
                  <a:lnTo>
                    <a:pt x="136893" y="275907"/>
                  </a:lnTo>
                  <a:lnTo>
                    <a:pt x="130683" y="272643"/>
                  </a:lnTo>
                  <a:lnTo>
                    <a:pt x="124968" y="268224"/>
                  </a:lnTo>
                  <a:lnTo>
                    <a:pt x="16129" y="161417"/>
                  </a:lnTo>
                  <a:lnTo>
                    <a:pt x="66548" y="112522"/>
                  </a:lnTo>
                  <a:lnTo>
                    <a:pt x="85598" y="131191"/>
                  </a:lnTo>
                  <a:lnTo>
                    <a:pt x="87122" y="131699"/>
                  </a:lnTo>
                  <a:lnTo>
                    <a:pt x="90424" y="131699"/>
                  </a:lnTo>
                  <a:lnTo>
                    <a:pt x="91948" y="131191"/>
                  </a:lnTo>
                  <a:lnTo>
                    <a:pt x="96139" y="127381"/>
                  </a:lnTo>
                  <a:lnTo>
                    <a:pt x="96139" y="123698"/>
                  </a:lnTo>
                  <a:lnTo>
                    <a:pt x="93218" y="121158"/>
                  </a:lnTo>
                  <a:lnTo>
                    <a:pt x="69850" y="97917"/>
                  </a:lnTo>
                  <a:lnTo>
                    <a:pt x="68326" y="97409"/>
                  </a:lnTo>
                  <a:lnTo>
                    <a:pt x="66802" y="97409"/>
                  </a:lnTo>
                  <a:lnTo>
                    <a:pt x="65151" y="97409"/>
                  </a:lnTo>
                  <a:lnTo>
                    <a:pt x="63627" y="97917"/>
                  </a:lnTo>
                  <a:lnTo>
                    <a:pt x="0" y="160147"/>
                  </a:lnTo>
                  <a:lnTo>
                    <a:pt x="0" y="163449"/>
                  </a:lnTo>
                  <a:lnTo>
                    <a:pt x="116078" y="276987"/>
                  </a:lnTo>
                  <a:lnTo>
                    <a:pt x="149987" y="290957"/>
                  </a:lnTo>
                  <a:lnTo>
                    <a:pt x="159385" y="290118"/>
                  </a:lnTo>
                  <a:lnTo>
                    <a:pt x="168363" y="287553"/>
                  </a:lnTo>
                  <a:lnTo>
                    <a:pt x="176631" y="283197"/>
                  </a:lnTo>
                  <a:lnTo>
                    <a:pt x="183896" y="276987"/>
                  </a:lnTo>
                  <a:lnTo>
                    <a:pt x="332219" y="132334"/>
                  </a:lnTo>
                  <a:lnTo>
                    <a:pt x="332219" y="128270"/>
                  </a:lnTo>
                  <a:close/>
                </a:path>
                <a:path w="399415" h="291465">
                  <a:moveTo>
                    <a:pt x="399148" y="63246"/>
                  </a:moveTo>
                  <a:lnTo>
                    <a:pt x="397510" y="59944"/>
                  </a:lnTo>
                  <a:lnTo>
                    <a:pt x="336677" y="635"/>
                  </a:lnTo>
                  <a:lnTo>
                    <a:pt x="335013" y="0"/>
                  </a:lnTo>
                  <a:lnTo>
                    <a:pt x="333502" y="0"/>
                  </a:lnTo>
                  <a:lnTo>
                    <a:pt x="331838" y="0"/>
                  </a:lnTo>
                  <a:lnTo>
                    <a:pt x="330200" y="635"/>
                  </a:lnTo>
                  <a:lnTo>
                    <a:pt x="154178" y="172974"/>
                  </a:lnTo>
                  <a:lnTo>
                    <a:pt x="151638" y="174244"/>
                  </a:lnTo>
                  <a:lnTo>
                    <a:pt x="148336" y="174244"/>
                  </a:lnTo>
                  <a:lnTo>
                    <a:pt x="145796" y="172974"/>
                  </a:lnTo>
                  <a:lnTo>
                    <a:pt x="110998" y="138557"/>
                  </a:lnTo>
                  <a:lnTo>
                    <a:pt x="109474" y="137287"/>
                  </a:lnTo>
                  <a:lnTo>
                    <a:pt x="107950" y="136652"/>
                  </a:lnTo>
                  <a:lnTo>
                    <a:pt x="104775" y="136652"/>
                  </a:lnTo>
                  <a:lnTo>
                    <a:pt x="103124" y="137287"/>
                  </a:lnTo>
                  <a:lnTo>
                    <a:pt x="99187" y="141097"/>
                  </a:lnTo>
                  <a:lnTo>
                    <a:pt x="99187" y="144780"/>
                  </a:lnTo>
                  <a:lnTo>
                    <a:pt x="101727" y="147701"/>
                  </a:lnTo>
                  <a:lnTo>
                    <a:pt x="136906" y="181610"/>
                  </a:lnTo>
                  <a:lnTo>
                    <a:pt x="140208" y="185420"/>
                  </a:lnTo>
                  <a:lnTo>
                    <a:pt x="144526" y="187071"/>
                  </a:lnTo>
                  <a:lnTo>
                    <a:pt x="154178" y="187071"/>
                  </a:lnTo>
                  <a:lnTo>
                    <a:pt x="158877" y="184912"/>
                  </a:lnTo>
                  <a:lnTo>
                    <a:pt x="332219" y="15494"/>
                  </a:lnTo>
                  <a:lnTo>
                    <a:pt x="382638" y="64389"/>
                  </a:lnTo>
                  <a:lnTo>
                    <a:pt x="337693" y="108712"/>
                  </a:lnTo>
                  <a:lnTo>
                    <a:pt x="334772" y="111252"/>
                  </a:lnTo>
                  <a:lnTo>
                    <a:pt x="334772" y="114935"/>
                  </a:lnTo>
                  <a:lnTo>
                    <a:pt x="338963" y="118745"/>
                  </a:lnTo>
                  <a:lnTo>
                    <a:pt x="340487" y="119253"/>
                  </a:lnTo>
                  <a:lnTo>
                    <a:pt x="343789" y="119253"/>
                  </a:lnTo>
                  <a:lnTo>
                    <a:pt x="345313" y="118745"/>
                  </a:lnTo>
                  <a:lnTo>
                    <a:pt x="397510" y="67691"/>
                  </a:lnTo>
                  <a:lnTo>
                    <a:pt x="397891" y="66040"/>
                  </a:lnTo>
                  <a:lnTo>
                    <a:pt x="397891" y="64897"/>
                  </a:lnTo>
                  <a:lnTo>
                    <a:pt x="399148" y="632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4781035" y="2995929"/>
            <a:ext cx="2741930" cy="6720205"/>
            <a:chOff x="14781035" y="2995929"/>
            <a:chExt cx="2741930" cy="6720205"/>
          </a:xfrm>
        </p:grpSpPr>
        <p:sp>
          <p:nvSpPr>
            <p:cNvPr id="32" name="object 32"/>
            <p:cNvSpPr/>
            <p:nvPr/>
          </p:nvSpPr>
          <p:spPr>
            <a:xfrm>
              <a:off x="14985111" y="9271215"/>
              <a:ext cx="793750" cy="257810"/>
            </a:xfrm>
            <a:custGeom>
              <a:avLst/>
              <a:gdLst/>
              <a:ahLst/>
              <a:cxnLst/>
              <a:rect l="l" t="t" r="r" b="b"/>
              <a:pathLst>
                <a:path w="793750" h="257809">
                  <a:moveTo>
                    <a:pt x="477011" y="0"/>
                  </a:moveTo>
                  <a:lnTo>
                    <a:pt x="0" y="217220"/>
                  </a:lnTo>
                  <a:lnTo>
                    <a:pt x="793369" y="257403"/>
                  </a:lnTo>
                  <a:lnTo>
                    <a:pt x="755650" y="16344"/>
                  </a:lnTo>
                  <a:lnTo>
                    <a:pt x="477011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4981301" y="9487179"/>
              <a:ext cx="798830" cy="125730"/>
            </a:xfrm>
            <a:custGeom>
              <a:avLst/>
              <a:gdLst/>
              <a:ahLst/>
              <a:cxnLst/>
              <a:rect l="l" t="t" r="r" b="b"/>
              <a:pathLst>
                <a:path w="798830" h="125729">
                  <a:moveTo>
                    <a:pt x="3809" y="0"/>
                  </a:moveTo>
                  <a:lnTo>
                    <a:pt x="0" y="85407"/>
                  </a:lnTo>
                  <a:lnTo>
                    <a:pt x="549909" y="113029"/>
                  </a:lnTo>
                  <a:lnTo>
                    <a:pt x="554311" y="95208"/>
                  </a:lnTo>
                  <a:lnTo>
                    <a:pt x="564737" y="80357"/>
                  </a:lnTo>
                  <a:lnTo>
                    <a:pt x="579592" y="70190"/>
                  </a:lnTo>
                  <a:lnTo>
                    <a:pt x="597280" y="66420"/>
                  </a:lnTo>
                  <a:lnTo>
                    <a:pt x="601344" y="66535"/>
                  </a:lnTo>
                  <a:lnTo>
                    <a:pt x="619500" y="71400"/>
                  </a:lnTo>
                  <a:lnTo>
                    <a:pt x="633809" y="82862"/>
                  </a:lnTo>
                  <a:lnTo>
                    <a:pt x="643189" y="99051"/>
                  </a:lnTo>
                  <a:lnTo>
                    <a:pt x="646556" y="118097"/>
                  </a:lnTo>
                  <a:lnTo>
                    <a:pt x="795908" y="125577"/>
                  </a:lnTo>
                  <a:lnTo>
                    <a:pt x="798448" y="41440"/>
                  </a:lnTo>
                  <a:lnTo>
                    <a:pt x="38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59939" y="9300121"/>
              <a:ext cx="188341" cy="866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15457043" y="8874505"/>
              <a:ext cx="309245" cy="412115"/>
            </a:xfrm>
            <a:custGeom>
              <a:avLst/>
              <a:gdLst/>
              <a:ahLst/>
              <a:cxnLst/>
              <a:rect l="l" t="t" r="r" b="b"/>
              <a:pathLst>
                <a:path w="309244" h="412115">
                  <a:moveTo>
                    <a:pt x="23876" y="0"/>
                  </a:moveTo>
                  <a:lnTo>
                    <a:pt x="0" y="394284"/>
                  </a:lnTo>
                  <a:lnTo>
                    <a:pt x="284988" y="411797"/>
                  </a:lnTo>
                  <a:lnTo>
                    <a:pt x="308864" y="17653"/>
                  </a:lnTo>
                  <a:lnTo>
                    <a:pt x="238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473932" y="9337725"/>
              <a:ext cx="795020" cy="294005"/>
            </a:xfrm>
            <a:custGeom>
              <a:avLst/>
              <a:gdLst/>
              <a:ahLst/>
              <a:cxnLst/>
              <a:rect l="l" t="t" r="r" b="b"/>
              <a:pathLst>
                <a:path w="795019" h="294004">
                  <a:moveTo>
                    <a:pt x="69087" y="0"/>
                  </a:moveTo>
                  <a:lnTo>
                    <a:pt x="0" y="234822"/>
                  </a:lnTo>
                  <a:lnTo>
                    <a:pt x="794765" y="293877"/>
                  </a:lnTo>
                  <a:lnTo>
                    <a:pt x="347725" y="17602"/>
                  </a:lnTo>
                  <a:lnTo>
                    <a:pt x="69087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466439" y="9572548"/>
              <a:ext cx="802640" cy="143510"/>
            </a:xfrm>
            <a:custGeom>
              <a:avLst/>
              <a:gdLst/>
              <a:ahLst/>
              <a:cxnLst/>
              <a:rect l="l" t="t" r="r" b="b"/>
              <a:pathLst>
                <a:path w="802640" h="143509">
                  <a:moveTo>
                    <a:pt x="7493" y="0"/>
                  </a:moveTo>
                  <a:lnTo>
                    <a:pt x="0" y="84150"/>
                  </a:lnTo>
                  <a:lnTo>
                    <a:pt x="148209" y="95427"/>
                  </a:lnTo>
                  <a:lnTo>
                    <a:pt x="153677" y="77788"/>
                  </a:lnTo>
                  <a:lnTo>
                    <a:pt x="164147" y="63339"/>
                  </a:lnTo>
                  <a:lnTo>
                    <a:pt x="178712" y="53574"/>
                  </a:lnTo>
                  <a:lnTo>
                    <a:pt x="196469" y="49987"/>
                  </a:lnTo>
                  <a:lnTo>
                    <a:pt x="200914" y="50190"/>
                  </a:lnTo>
                  <a:lnTo>
                    <a:pt x="219209" y="55080"/>
                  </a:lnTo>
                  <a:lnTo>
                    <a:pt x="233648" y="66673"/>
                  </a:lnTo>
                  <a:lnTo>
                    <a:pt x="242704" y="83207"/>
                  </a:lnTo>
                  <a:lnTo>
                    <a:pt x="244855" y="102920"/>
                  </a:lnTo>
                  <a:lnTo>
                    <a:pt x="793496" y="143090"/>
                  </a:lnTo>
                  <a:lnTo>
                    <a:pt x="802259" y="59054"/>
                  </a:lnTo>
                  <a:lnTo>
                    <a:pt x="74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855694" y="9399308"/>
              <a:ext cx="156844" cy="99123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16536797" y="8941053"/>
              <a:ext cx="290195" cy="414655"/>
            </a:xfrm>
            <a:custGeom>
              <a:avLst/>
              <a:gdLst/>
              <a:ahLst/>
              <a:cxnLst/>
              <a:rect l="l" t="t" r="r" b="b"/>
              <a:pathLst>
                <a:path w="290194" h="414654">
                  <a:moveTo>
                    <a:pt x="0" y="0"/>
                  </a:moveTo>
                  <a:lnTo>
                    <a:pt x="6223" y="396671"/>
                  </a:lnTo>
                  <a:lnTo>
                    <a:pt x="289941" y="414286"/>
                  </a:lnTo>
                  <a:lnTo>
                    <a:pt x="283718" y="18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401671" y="5734557"/>
              <a:ext cx="1492885" cy="3511550"/>
            </a:xfrm>
            <a:custGeom>
              <a:avLst/>
              <a:gdLst/>
              <a:ahLst/>
              <a:cxnLst/>
              <a:rect l="l" t="t" r="r" b="b"/>
              <a:pathLst>
                <a:path w="1492884" h="3511550">
                  <a:moveTo>
                    <a:pt x="214757" y="0"/>
                  </a:moveTo>
                  <a:lnTo>
                    <a:pt x="158966" y="718808"/>
                  </a:lnTo>
                  <a:lnTo>
                    <a:pt x="87614" y="1872989"/>
                  </a:lnTo>
                  <a:lnTo>
                    <a:pt x="26144" y="2945018"/>
                  </a:lnTo>
                  <a:lnTo>
                    <a:pt x="0" y="3417366"/>
                  </a:lnTo>
                  <a:lnTo>
                    <a:pt x="425703" y="3443731"/>
                  </a:lnTo>
                  <a:lnTo>
                    <a:pt x="654176" y="592581"/>
                  </a:lnTo>
                  <a:lnTo>
                    <a:pt x="734567" y="595121"/>
                  </a:lnTo>
                  <a:lnTo>
                    <a:pt x="1048384" y="3482644"/>
                  </a:lnTo>
                  <a:lnTo>
                    <a:pt x="1492757" y="3511537"/>
                  </a:lnTo>
                  <a:lnTo>
                    <a:pt x="1450671" y="3003995"/>
                  </a:lnTo>
                  <a:lnTo>
                    <a:pt x="1357518" y="1870163"/>
                  </a:lnTo>
                  <a:lnTo>
                    <a:pt x="1262961" y="693231"/>
                  </a:lnTo>
                  <a:lnTo>
                    <a:pt x="1216659" y="56387"/>
                  </a:lnTo>
                  <a:lnTo>
                    <a:pt x="214757" y="0"/>
                  </a:lnTo>
                  <a:close/>
                </a:path>
              </a:pathLst>
            </a:custGeom>
            <a:solidFill>
              <a:srgbClr val="2C67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924022" y="6315836"/>
              <a:ext cx="365760" cy="30480"/>
            </a:xfrm>
            <a:custGeom>
              <a:avLst/>
              <a:gdLst/>
              <a:ahLst/>
              <a:cxnLst/>
              <a:rect l="l" t="t" r="r" b="b"/>
              <a:pathLst>
                <a:path w="365759" h="30479">
                  <a:moveTo>
                    <a:pt x="4953" y="0"/>
                  </a:moveTo>
                  <a:lnTo>
                    <a:pt x="3810" y="0"/>
                  </a:lnTo>
                  <a:lnTo>
                    <a:pt x="2540" y="1270"/>
                  </a:lnTo>
                  <a:lnTo>
                    <a:pt x="0" y="2539"/>
                  </a:lnTo>
                  <a:lnTo>
                    <a:pt x="0" y="5079"/>
                  </a:lnTo>
                  <a:lnTo>
                    <a:pt x="2540" y="6350"/>
                  </a:lnTo>
                  <a:lnTo>
                    <a:pt x="3810" y="7620"/>
                  </a:lnTo>
                  <a:lnTo>
                    <a:pt x="362839" y="30099"/>
                  </a:lnTo>
                  <a:lnTo>
                    <a:pt x="365251" y="27559"/>
                  </a:lnTo>
                  <a:lnTo>
                    <a:pt x="365251" y="25146"/>
                  </a:lnTo>
                  <a:lnTo>
                    <a:pt x="362839" y="23875"/>
                  </a:lnTo>
                  <a:lnTo>
                    <a:pt x="361569" y="21336"/>
                  </a:lnTo>
                  <a:lnTo>
                    <a:pt x="4953" y="0"/>
                  </a:lnTo>
                  <a:close/>
                </a:path>
              </a:pathLst>
            </a:custGeom>
            <a:solidFill>
              <a:srgbClr val="1D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713075" y="4227956"/>
              <a:ext cx="906780" cy="1698625"/>
            </a:xfrm>
            <a:custGeom>
              <a:avLst/>
              <a:gdLst/>
              <a:ahLst/>
              <a:cxnLst/>
              <a:rect l="l" t="t" r="r" b="b"/>
              <a:pathLst>
                <a:path w="906780" h="1698625">
                  <a:moveTo>
                    <a:pt x="272415" y="0"/>
                  </a:moveTo>
                  <a:lnTo>
                    <a:pt x="0" y="1642237"/>
                  </a:lnTo>
                  <a:lnTo>
                    <a:pt x="906398" y="1698625"/>
                  </a:lnTo>
                  <a:lnTo>
                    <a:pt x="729361" y="28955"/>
                  </a:lnTo>
                  <a:lnTo>
                    <a:pt x="272415" y="0"/>
                  </a:lnTo>
                  <a:close/>
                </a:path>
              </a:pathLst>
            </a:custGeom>
            <a:solidFill>
              <a:srgbClr val="7BDA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985490" y="4162678"/>
              <a:ext cx="457200" cy="201930"/>
            </a:xfrm>
            <a:custGeom>
              <a:avLst/>
              <a:gdLst/>
              <a:ahLst/>
              <a:cxnLst/>
              <a:rect l="l" t="t" r="r" b="b"/>
              <a:pathLst>
                <a:path w="457200" h="201929">
                  <a:moveTo>
                    <a:pt x="232282" y="0"/>
                  </a:moveTo>
                  <a:lnTo>
                    <a:pt x="0" y="65278"/>
                  </a:lnTo>
                  <a:lnTo>
                    <a:pt x="3075" y="84167"/>
                  </a:lnTo>
                  <a:lnTo>
                    <a:pt x="26511" y="126952"/>
                  </a:lnTo>
                  <a:lnTo>
                    <a:pt x="91618" y="172809"/>
                  </a:lnTo>
                  <a:lnTo>
                    <a:pt x="219709" y="200913"/>
                  </a:lnTo>
                  <a:lnTo>
                    <a:pt x="227978" y="201320"/>
                  </a:lnTo>
                  <a:lnTo>
                    <a:pt x="251713" y="201803"/>
                  </a:lnTo>
                  <a:lnTo>
                    <a:pt x="365113" y="184995"/>
                  </a:lnTo>
                  <a:lnTo>
                    <a:pt x="426624" y="148018"/>
                  </a:lnTo>
                  <a:lnTo>
                    <a:pt x="451989" y="111041"/>
                  </a:lnTo>
                  <a:lnTo>
                    <a:pt x="456946" y="94234"/>
                  </a:lnTo>
                  <a:lnTo>
                    <a:pt x="232282" y="0"/>
                  </a:lnTo>
                  <a:close/>
                </a:path>
              </a:pathLst>
            </a:custGeom>
            <a:solidFill>
              <a:srgbClr val="E6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389731" y="4256785"/>
              <a:ext cx="398145" cy="2511425"/>
            </a:xfrm>
            <a:custGeom>
              <a:avLst/>
              <a:gdLst/>
              <a:ahLst/>
              <a:cxnLst/>
              <a:rect l="l" t="t" r="r" b="b"/>
              <a:pathLst>
                <a:path w="398144" h="2511425">
                  <a:moveTo>
                    <a:pt x="52705" y="0"/>
                  </a:moveTo>
                  <a:lnTo>
                    <a:pt x="0" y="2468372"/>
                  </a:lnTo>
                  <a:lnTo>
                    <a:pt x="392938" y="2510916"/>
                  </a:lnTo>
                  <a:lnTo>
                    <a:pt x="398017" y="184658"/>
                  </a:lnTo>
                  <a:lnTo>
                    <a:pt x="375673" y="168878"/>
                  </a:lnTo>
                  <a:lnTo>
                    <a:pt x="309657" y="127190"/>
                  </a:lnTo>
                  <a:lnTo>
                    <a:pt x="201493" y="68072"/>
                  </a:lnTo>
                  <a:lnTo>
                    <a:pt x="527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413607" y="4258055"/>
              <a:ext cx="231140" cy="1109980"/>
            </a:xfrm>
            <a:custGeom>
              <a:avLst/>
              <a:gdLst/>
              <a:ahLst/>
              <a:cxnLst/>
              <a:rect l="l" t="t" r="r" b="b"/>
              <a:pathLst>
                <a:path w="231140" h="1109979">
                  <a:moveTo>
                    <a:pt x="36321" y="0"/>
                  </a:moveTo>
                  <a:lnTo>
                    <a:pt x="27558" y="6223"/>
                  </a:lnTo>
                  <a:lnTo>
                    <a:pt x="217169" y="256159"/>
                  </a:lnTo>
                  <a:lnTo>
                    <a:pt x="99059" y="443230"/>
                  </a:lnTo>
                  <a:lnTo>
                    <a:pt x="200913" y="526161"/>
                  </a:lnTo>
                  <a:lnTo>
                    <a:pt x="0" y="1106043"/>
                  </a:lnTo>
                  <a:lnTo>
                    <a:pt x="11302" y="1109853"/>
                  </a:lnTo>
                  <a:lnTo>
                    <a:pt x="215900" y="521081"/>
                  </a:lnTo>
                  <a:lnTo>
                    <a:pt x="112902" y="439420"/>
                  </a:lnTo>
                  <a:lnTo>
                    <a:pt x="231012" y="254889"/>
                  </a:lnTo>
                  <a:lnTo>
                    <a:pt x="36321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5405481" y="4227956"/>
              <a:ext cx="580390" cy="2459990"/>
            </a:xfrm>
            <a:custGeom>
              <a:avLst/>
              <a:gdLst/>
              <a:ahLst/>
              <a:cxnLst/>
              <a:rect l="l" t="t" r="r" b="b"/>
              <a:pathLst>
                <a:path w="580390" h="2459990">
                  <a:moveTo>
                    <a:pt x="580009" y="0"/>
                  </a:moveTo>
                  <a:lnTo>
                    <a:pt x="423852" y="49526"/>
                  </a:lnTo>
                  <a:lnTo>
                    <a:pt x="309260" y="94837"/>
                  </a:lnTo>
                  <a:lnTo>
                    <a:pt x="238698" y="127908"/>
                  </a:lnTo>
                  <a:lnTo>
                    <a:pt x="0" y="2451989"/>
                  </a:lnTo>
                  <a:lnTo>
                    <a:pt x="396748" y="2459481"/>
                  </a:lnTo>
                  <a:lnTo>
                    <a:pt x="5800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734411" y="4227956"/>
              <a:ext cx="251460" cy="1107440"/>
            </a:xfrm>
            <a:custGeom>
              <a:avLst/>
              <a:gdLst/>
              <a:ahLst/>
              <a:cxnLst/>
              <a:rect l="l" t="t" r="r" b="b"/>
              <a:pathLst>
                <a:path w="251459" h="1107439">
                  <a:moveTo>
                    <a:pt x="242315" y="0"/>
                  </a:moveTo>
                  <a:lnTo>
                    <a:pt x="17525" y="229742"/>
                  </a:lnTo>
                  <a:lnTo>
                    <a:pt x="110490" y="426846"/>
                  </a:lnTo>
                  <a:lnTo>
                    <a:pt x="0" y="495934"/>
                  </a:lnTo>
                  <a:lnTo>
                    <a:pt x="155701" y="1107313"/>
                  </a:lnTo>
                  <a:lnTo>
                    <a:pt x="167004" y="1103629"/>
                  </a:lnTo>
                  <a:lnTo>
                    <a:pt x="12573" y="501014"/>
                  </a:lnTo>
                  <a:lnTo>
                    <a:pt x="124205" y="431926"/>
                  </a:lnTo>
                  <a:lnTo>
                    <a:pt x="31369" y="231012"/>
                  </a:lnTo>
                  <a:lnTo>
                    <a:pt x="251078" y="7619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4825472" y="4303394"/>
              <a:ext cx="941705" cy="1063625"/>
            </a:xfrm>
            <a:custGeom>
              <a:avLst/>
              <a:gdLst/>
              <a:ahLst/>
              <a:cxnLst/>
              <a:rect l="l" t="t" r="r" b="b"/>
              <a:pathLst>
                <a:path w="941705" h="1063625">
                  <a:moveTo>
                    <a:pt x="941578" y="0"/>
                  </a:moveTo>
                  <a:lnTo>
                    <a:pt x="886610" y="16746"/>
                  </a:lnTo>
                  <a:lnTo>
                    <a:pt x="716534" y="112347"/>
                  </a:lnTo>
                  <a:lnTo>
                    <a:pt x="423584" y="354847"/>
                  </a:lnTo>
                  <a:lnTo>
                    <a:pt x="0" y="812291"/>
                  </a:lnTo>
                  <a:lnTo>
                    <a:pt x="269875" y="1063370"/>
                  </a:lnTo>
                  <a:lnTo>
                    <a:pt x="863726" y="529716"/>
                  </a:lnTo>
                  <a:lnTo>
                    <a:pt x="9415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233523" y="4741544"/>
              <a:ext cx="970915" cy="1161415"/>
            </a:xfrm>
            <a:custGeom>
              <a:avLst/>
              <a:gdLst/>
              <a:ahLst/>
              <a:cxnLst/>
              <a:rect l="l" t="t" r="r" b="b"/>
              <a:pathLst>
                <a:path w="970915" h="1161414">
                  <a:moveTo>
                    <a:pt x="328803" y="0"/>
                  </a:moveTo>
                  <a:lnTo>
                    <a:pt x="0" y="966724"/>
                  </a:lnTo>
                  <a:lnTo>
                    <a:pt x="637667" y="1161288"/>
                  </a:lnTo>
                  <a:lnTo>
                    <a:pt x="970407" y="212089"/>
                  </a:lnTo>
                  <a:lnTo>
                    <a:pt x="328803" y="0"/>
                  </a:lnTo>
                  <a:close/>
                </a:path>
              </a:pathLst>
            </a:custGeom>
            <a:solidFill>
              <a:srgbClr val="DF57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252447" y="5218556"/>
              <a:ext cx="857885" cy="495300"/>
            </a:xfrm>
            <a:custGeom>
              <a:avLst/>
              <a:gdLst/>
              <a:ahLst/>
              <a:cxnLst/>
              <a:rect l="l" t="t" r="r" b="b"/>
              <a:pathLst>
                <a:path w="857884" h="495300">
                  <a:moveTo>
                    <a:pt x="857377" y="242316"/>
                  </a:moveTo>
                  <a:lnTo>
                    <a:pt x="848842" y="212204"/>
                  </a:lnTo>
                  <a:lnTo>
                    <a:pt x="824395" y="192976"/>
                  </a:lnTo>
                  <a:lnTo>
                    <a:pt x="788022" y="182816"/>
                  </a:lnTo>
                  <a:lnTo>
                    <a:pt x="743712" y="179832"/>
                  </a:lnTo>
                  <a:lnTo>
                    <a:pt x="672592" y="184696"/>
                  </a:lnTo>
                  <a:lnTo>
                    <a:pt x="605929" y="195389"/>
                  </a:lnTo>
                  <a:lnTo>
                    <a:pt x="556526" y="206095"/>
                  </a:lnTo>
                  <a:lnTo>
                    <a:pt x="537210" y="210947"/>
                  </a:lnTo>
                  <a:lnTo>
                    <a:pt x="52705" y="0"/>
                  </a:lnTo>
                  <a:lnTo>
                    <a:pt x="0" y="268732"/>
                  </a:lnTo>
                  <a:lnTo>
                    <a:pt x="500761" y="395478"/>
                  </a:lnTo>
                  <a:lnTo>
                    <a:pt x="500811" y="395185"/>
                  </a:lnTo>
                  <a:lnTo>
                    <a:pt x="552310" y="432574"/>
                  </a:lnTo>
                  <a:lnTo>
                    <a:pt x="599719" y="460997"/>
                  </a:lnTo>
                  <a:lnTo>
                    <a:pt x="641997" y="480314"/>
                  </a:lnTo>
                  <a:lnTo>
                    <a:pt x="679450" y="491312"/>
                  </a:lnTo>
                  <a:lnTo>
                    <a:pt x="712343" y="494792"/>
                  </a:lnTo>
                  <a:lnTo>
                    <a:pt x="759828" y="485254"/>
                  </a:lnTo>
                  <a:lnTo>
                    <a:pt x="795807" y="459562"/>
                  </a:lnTo>
                  <a:lnTo>
                    <a:pt x="821817" y="422097"/>
                  </a:lnTo>
                  <a:lnTo>
                    <a:pt x="839419" y="377253"/>
                  </a:lnTo>
                  <a:lnTo>
                    <a:pt x="850176" y="329425"/>
                  </a:lnTo>
                  <a:lnTo>
                    <a:pt x="855637" y="282981"/>
                  </a:lnTo>
                  <a:lnTo>
                    <a:pt x="857377" y="242316"/>
                  </a:lnTo>
                  <a:close/>
                </a:path>
              </a:pathLst>
            </a:custGeom>
            <a:solidFill>
              <a:srgbClr val="E6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79623" y="5306567"/>
              <a:ext cx="245665" cy="137922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14781035" y="5051170"/>
              <a:ext cx="911225" cy="594360"/>
            </a:xfrm>
            <a:custGeom>
              <a:avLst/>
              <a:gdLst/>
              <a:ahLst/>
              <a:cxnLst/>
              <a:rect l="l" t="t" r="r" b="b"/>
              <a:pathLst>
                <a:path w="911225" h="594360">
                  <a:moveTo>
                    <a:pt x="191248" y="0"/>
                  </a:moveTo>
                  <a:lnTo>
                    <a:pt x="141508" y="6607"/>
                  </a:lnTo>
                  <a:lnTo>
                    <a:pt x="95173" y="25812"/>
                  </a:lnTo>
                  <a:lnTo>
                    <a:pt x="54838" y="56685"/>
                  </a:lnTo>
                  <a:lnTo>
                    <a:pt x="23100" y="98298"/>
                  </a:lnTo>
                  <a:lnTo>
                    <a:pt x="5608" y="144042"/>
                  </a:lnTo>
                  <a:lnTo>
                    <a:pt x="0" y="190633"/>
                  </a:lnTo>
                  <a:lnTo>
                    <a:pt x="5545" y="236164"/>
                  </a:lnTo>
                  <a:lnTo>
                    <a:pt x="21517" y="278729"/>
                  </a:lnTo>
                  <a:lnTo>
                    <a:pt x="47186" y="316423"/>
                  </a:lnTo>
                  <a:lnTo>
                    <a:pt x="81823" y="347338"/>
                  </a:lnTo>
                  <a:lnTo>
                    <a:pt x="124700" y="369569"/>
                  </a:lnTo>
                  <a:lnTo>
                    <a:pt x="831582" y="594232"/>
                  </a:lnTo>
                  <a:lnTo>
                    <a:pt x="910703" y="271525"/>
                  </a:lnTo>
                  <a:lnTo>
                    <a:pt x="281799" y="22987"/>
                  </a:lnTo>
                  <a:lnTo>
                    <a:pt x="259739" y="12805"/>
                  </a:lnTo>
                  <a:lnTo>
                    <a:pt x="237143" y="5635"/>
                  </a:lnTo>
                  <a:lnTo>
                    <a:pt x="214237" y="1395"/>
                  </a:lnTo>
                  <a:lnTo>
                    <a:pt x="1912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138019" y="5099303"/>
              <a:ext cx="177165" cy="78105"/>
            </a:xfrm>
            <a:custGeom>
              <a:avLst/>
              <a:gdLst/>
              <a:ahLst/>
              <a:cxnLst/>
              <a:rect l="l" t="t" r="r" b="b"/>
              <a:pathLst>
                <a:path w="177165" h="78104">
                  <a:moveTo>
                    <a:pt x="5079" y="0"/>
                  </a:moveTo>
                  <a:lnTo>
                    <a:pt x="0" y="10033"/>
                  </a:lnTo>
                  <a:lnTo>
                    <a:pt x="173354" y="77850"/>
                  </a:lnTo>
                  <a:lnTo>
                    <a:pt x="177038" y="67818"/>
                  </a:lnTo>
                  <a:lnTo>
                    <a:pt x="5079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650843" y="4359782"/>
              <a:ext cx="838835" cy="1139190"/>
            </a:xfrm>
            <a:custGeom>
              <a:avLst/>
              <a:gdLst/>
              <a:ahLst/>
              <a:cxnLst/>
              <a:rect l="l" t="t" r="r" b="b"/>
              <a:pathLst>
                <a:path w="838834" h="1139189">
                  <a:moveTo>
                    <a:pt x="5080" y="0"/>
                  </a:moveTo>
                  <a:lnTo>
                    <a:pt x="0" y="514730"/>
                  </a:lnTo>
                  <a:lnTo>
                    <a:pt x="539876" y="1138681"/>
                  </a:lnTo>
                  <a:lnTo>
                    <a:pt x="838708" y="921512"/>
                  </a:lnTo>
                  <a:lnTo>
                    <a:pt x="451546" y="405693"/>
                  </a:lnTo>
                  <a:lnTo>
                    <a:pt x="193532" y="130238"/>
                  </a:lnTo>
                  <a:lnTo>
                    <a:pt x="49698" y="20042"/>
                  </a:lnTo>
                  <a:lnTo>
                    <a:pt x="50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6777716" y="4844414"/>
              <a:ext cx="13970" cy="183515"/>
            </a:xfrm>
            <a:custGeom>
              <a:avLst/>
              <a:gdLst/>
              <a:ahLst/>
              <a:cxnLst/>
              <a:rect l="l" t="t" r="r" b="b"/>
              <a:pathLst>
                <a:path w="13969" h="183514">
                  <a:moveTo>
                    <a:pt x="12573" y="0"/>
                  </a:moveTo>
                  <a:lnTo>
                    <a:pt x="0" y="0"/>
                  </a:lnTo>
                  <a:lnTo>
                    <a:pt x="1270" y="183261"/>
                  </a:lnTo>
                  <a:lnTo>
                    <a:pt x="13843" y="18326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650843" y="5656706"/>
              <a:ext cx="295275" cy="457200"/>
            </a:xfrm>
            <a:custGeom>
              <a:avLst/>
              <a:gdLst/>
              <a:ahLst/>
              <a:cxnLst/>
              <a:rect l="l" t="t" r="r" b="b"/>
              <a:pathLst>
                <a:path w="295275" h="457200">
                  <a:moveTo>
                    <a:pt x="238505" y="0"/>
                  </a:moveTo>
                  <a:lnTo>
                    <a:pt x="0" y="187070"/>
                  </a:lnTo>
                  <a:lnTo>
                    <a:pt x="49022" y="456945"/>
                  </a:lnTo>
                  <a:lnTo>
                    <a:pt x="133096" y="283717"/>
                  </a:lnTo>
                  <a:lnTo>
                    <a:pt x="295021" y="169544"/>
                  </a:lnTo>
                  <a:lnTo>
                    <a:pt x="238505" y="0"/>
                  </a:lnTo>
                  <a:close/>
                </a:path>
              </a:pathLst>
            </a:custGeom>
            <a:solidFill>
              <a:srgbClr val="E6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6622014" y="5733287"/>
              <a:ext cx="90805" cy="422275"/>
            </a:xfrm>
            <a:custGeom>
              <a:avLst/>
              <a:gdLst/>
              <a:ahLst/>
              <a:cxnLst/>
              <a:rect l="l" t="t" r="r" b="b"/>
              <a:pathLst>
                <a:path w="90805" h="422275">
                  <a:moveTo>
                    <a:pt x="11303" y="0"/>
                  </a:moveTo>
                  <a:lnTo>
                    <a:pt x="0" y="2539"/>
                  </a:lnTo>
                  <a:lnTo>
                    <a:pt x="77851" y="421766"/>
                  </a:lnTo>
                  <a:lnTo>
                    <a:pt x="90424" y="419353"/>
                  </a:lnTo>
                  <a:lnTo>
                    <a:pt x="11303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756253" y="5204967"/>
              <a:ext cx="766445" cy="765810"/>
            </a:xfrm>
            <a:custGeom>
              <a:avLst/>
              <a:gdLst/>
              <a:ahLst/>
              <a:cxnLst/>
              <a:rect l="l" t="t" r="r" b="b"/>
              <a:pathLst>
                <a:path w="766444" h="765810">
                  <a:moveTo>
                    <a:pt x="585342" y="0"/>
                  </a:moveTo>
                  <a:lnTo>
                    <a:pt x="547248" y="4159"/>
                  </a:lnTo>
                  <a:lnTo>
                    <a:pt x="510619" y="16510"/>
                  </a:lnTo>
                  <a:lnTo>
                    <a:pt x="476775" y="36861"/>
                  </a:lnTo>
                  <a:lnTo>
                    <a:pt x="447039" y="65024"/>
                  </a:lnTo>
                  <a:lnTo>
                    <a:pt x="0" y="535813"/>
                  </a:lnTo>
                  <a:lnTo>
                    <a:pt x="164591" y="765556"/>
                  </a:lnTo>
                  <a:lnTo>
                    <a:pt x="708151" y="318643"/>
                  </a:lnTo>
                  <a:lnTo>
                    <a:pt x="737891" y="283791"/>
                  </a:lnTo>
                  <a:lnTo>
                    <a:pt x="757281" y="244061"/>
                  </a:lnTo>
                  <a:lnTo>
                    <a:pt x="766405" y="201493"/>
                  </a:lnTo>
                  <a:lnTo>
                    <a:pt x="765347" y="158131"/>
                  </a:lnTo>
                  <a:lnTo>
                    <a:pt x="754192" y="116015"/>
                  </a:lnTo>
                  <a:lnTo>
                    <a:pt x="733024" y="77186"/>
                  </a:lnTo>
                  <a:lnTo>
                    <a:pt x="701928" y="43687"/>
                  </a:lnTo>
                  <a:lnTo>
                    <a:pt x="646017" y="10795"/>
                  </a:lnTo>
                  <a:lnTo>
                    <a:pt x="585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7090263" y="5266308"/>
              <a:ext cx="116839" cy="123189"/>
            </a:xfrm>
            <a:custGeom>
              <a:avLst/>
              <a:gdLst/>
              <a:ahLst/>
              <a:cxnLst/>
              <a:rect l="l" t="t" r="r" b="b"/>
              <a:pathLst>
                <a:path w="116840" h="123189">
                  <a:moveTo>
                    <a:pt x="109219" y="0"/>
                  </a:moveTo>
                  <a:lnTo>
                    <a:pt x="0" y="115442"/>
                  </a:lnTo>
                  <a:lnTo>
                    <a:pt x="7619" y="122936"/>
                  </a:lnTo>
                  <a:lnTo>
                    <a:pt x="116840" y="7492"/>
                  </a:lnTo>
                  <a:lnTo>
                    <a:pt x="109219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853664" y="3499738"/>
              <a:ext cx="208407" cy="208533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43706" y="3539616"/>
              <a:ext cx="209676" cy="208914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5887752" y="2995929"/>
              <a:ext cx="744220" cy="763905"/>
            </a:xfrm>
            <a:custGeom>
              <a:avLst/>
              <a:gdLst/>
              <a:ahLst/>
              <a:cxnLst/>
              <a:rect l="l" t="t" r="r" b="b"/>
              <a:pathLst>
                <a:path w="744219" h="763904">
                  <a:moveTo>
                    <a:pt x="743699" y="319722"/>
                  </a:moveTo>
                  <a:lnTo>
                    <a:pt x="703999" y="141325"/>
                  </a:lnTo>
                  <a:lnTo>
                    <a:pt x="510743" y="12954"/>
                  </a:lnTo>
                  <a:lnTo>
                    <a:pt x="461860" y="3098"/>
                  </a:lnTo>
                  <a:lnTo>
                    <a:pt x="417271" y="0"/>
                  </a:lnTo>
                  <a:lnTo>
                    <a:pt x="304749" y="23418"/>
                  </a:lnTo>
                  <a:lnTo>
                    <a:pt x="228612" y="74942"/>
                  </a:lnTo>
                  <a:lnTo>
                    <a:pt x="190969" y="119824"/>
                  </a:lnTo>
                  <a:lnTo>
                    <a:pt x="188912" y="119456"/>
                  </a:lnTo>
                  <a:lnTo>
                    <a:pt x="139585" y="121259"/>
                  </a:lnTo>
                  <a:lnTo>
                    <a:pt x="70751" y="155155"/>
                  </a:lnTo>
                  <a:lnTo>
                    <a:pt x="36144" y="192532"/>
                  </a:lnTo>
                  <a:lnTo>
                    <a:pt x="0" y="329717"/>
                  </a:lnTo>
                  <a:lnTo>
                    <a:pt x="33045" y="477240"/>
                  </a:lnTo>
                  <a:lnTo>
                    <a:pt x="59410" y="534073"/>
                  </a:lnTo>
                  <a:lnTo>
                    <a:pt x="71653" y="568121"/>
                  </a:lnTo>
                  <a:lnTo>
                    <a:pt x="93370" y="609079"/>
                  </a:lnTo>
                  <a:lnTo>
                    <a:pt x="108915" y="630529"/>
                  </a:lnTo>
                  <a:lnTo>
                    <a:pt x="116535" y="643255"/>
                  </a:lnTo>
                  <a:lnTo>
                    <a:pt x="116865" y="641502"/>
                  </a:lnTo>
                  <a:lnTo>
                    <a:pt x="120421" y="646379"/>
                  </a:lnTo>
                  <a:lnTo>
                    <a:pt x="152323" y="679488"/>
                  </a:lnTo>
                  <a:lnTo>
                    <a:pt x="188544" y="707872"/>
                  </a:lnTo>
                  <a:lnTo>
                    <a:pt x="228561" y="731024"/>
                  </a:lnTo>
                  <a:lnTo>
                    <a:pt x="271881" y="748411"/>
                  </a:lnTo>
                  <a:lnTo>
                    <a:pt x="317982" y="759510"/>
                  </a:lnTo>
                  <a:lnTo>
                    <a:pt x="366344" y="763778"/>
                  </a:lnTo>
                  <a:lnTo>
                    <a:pt x="373329" y="763905"/>
                  </a:lnTo>
                  <a:lnTo>
                    <a:pt x="421220" y="760450"/>
                  </a:lnTo>
                  <a:lnTo>
                    <a:pt x="467029" y="750366"/>
                  </a:lnTo>
                  <a:lnTo>
                    <a:pt x="510260" y="734161"/>
                  </a:lnTo>
                  <a:lnTo>
                    <a:pt x="550405" y="712292"/>
                  </a:lnTo>
                  <a:lnTo>
                    <a:pt x="586955" y="685241"/>
                  </a:lnTo>
                  <a:lnTo>
                    <a:pt x="619429" y="653503"/>
                  </a:lnTo>
                  <a:lnTo>
                    <a:pt x="647306" y="617537"/>
                  </a:lnTo>
                  <a:lnTo>
                    <a:pt x="670090" y="577837"/>
                  </a:lnTo>
                  <a:lnTo>
                    <a:pt x="687285" y="534873"/>
                  </a:lnTo>
                  <a:lnTo>
                    <a:pt x="690168" y="522998"/>
                  </a:lnTo>
                  <a:lnTo>
                    <a:pt x="709282" y="478129"/>
                  </a:lnTo>
                  <a:lnTo>
                    <a:pt x="743699" y="319722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6054578" y="3830065"/>
              <a:ext cx="313055" cy="421005"/>
            </a:xfrm>
            <a:custGeom>
              <a:avLst/>
              <a:gdLst/>
              <a:ahLst/>
              <a:cxnLst/>
              <a:rect l="l" t="t" r="r" b="b"/>
              <a:pathLst>
                <a:path w="313055" h="421004">
                  <a:moveTo>
                    <a:pt x="50164" y="0"/>
                  </a:moveTo>
                  <a:lnTo>
                    <a:pt x="0" y="402971"/>
                  </a:lnTo>
                  <a:lnTo>
                    <a:pt x="312546" y="420497"/>
                  </a:lnTo>
                  <a:lnTo>
                    <a:pt x="303783" y="26288"/>
                  </a:lnTo>
                  <a:lnTo>
                    <a:pt x="295298" y="35018"/>
                  </a:lnTo>
                  <a:lnTo>
                    <a:pt x="272573" y="54689"/>
                  </a:lnTo>
                  <a:lnTo>
                    <a:pt x="239704" y="75527"/>
                  </a:lnTo>
                  <a:lnTo>
                    <a:pt x="200786" y="87757"/>
                  </a:lnTo>
                  <a:lnTo>
                    <a:pt x="196468" y="88264"/>
                  </a:lnTo>
                  <a:lnTo>
                    <a:pt x="187705" y="88519"/>
                  </a:lnTo>
                  <a:lnTo>
                    <a:pt x="153134" y="83895"/>
                  </a:lnTo>
                  <a:lnTo>
                    <a:pt x="124205" y="73723"/>
                  </a:lnTo>
                  <a:lnTo>
                    <a:pt x="103945" y="63551"/>
                  </a:lnTo>
                  <a:lnTo>
                    <a:pt x="95376" y="58928"/>
                  </a:lnTo>
                  <a:lnTo>
                    <a:pt x="50164" y="0"/>
                  </a:lnTo>
                  <a:close/>
                </a:path>
              </a:pathLst>
            </a:custGeom>
            <a:solidFill>
              <a:srgbClr val="E6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6116046" y="3856354"/>
              <a:ext cx="246379" cy="201295"/>
            </a:xfrm>
            <a:custGeom>
              <a:avLst/>
              <a:gdLst/>
              <a:ahLst/>
              <a:cxnLst/>
              <a:rect l="l" t="t" r="r" b="b"/>
              <a:pathLst>
                <a:path w="246380" h="201295">
                  <a:moveTo>
                    <a:pt x="242315" y="0"/>
                  </a:moveTo>
                  <a:lnTo>
                    <a:pt x="0" y="41402"/>
                  </a:lnTo>
                  <a:lnTo>
                    <a:pt x="246125" y="200914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5976227" y="3128644"/>
              <a:ext cx="574675" cy="807085"/>
            </a:xfrm>
            <a:custGeom>
              <a:avLst/>
              <a:gdLst/>
              <a:ahLst/>
              <a:cxnLst/>
              <a:rect l="l" t="t" r="r" b="b"/>
              <a:pathLst>
                <a:path w="574675" h="807085">
                  <a:moveTo>
                    <a:pt x="273296" y="0"/>
                  </a:moveTo>
                  <a:lnTo>
                    <a:pt x="265549" y="0"/>
                  </a:lnTo>
                  <a:lnTo>
                    <a:pt x="104763" y="51732"/>
                  </a:lnTo>
                  <a:lnTo>
                    <a:pt x="26916" y="165544"/>
                  </a:lnTo>
                  <a:lnTo>
                    <a:pt x="2123" y="279356"/>
                  </a:lnTo>
                  <a:lnTo>
                    <a:pt x="0" y="352095"/>
                  </a:lnTo>
                  <a:lnTo>
                    <a:pt x="309" y="408749"/>
                  </a:lnTo>
                  <a:lnTo>
                    <a:pt x="4143" y="491501"/>
                  </a:lnTo>
                  <a:lnTo>
                    <a:pt x="14216" y="590803"/>
                  </a:lnTo>
                  <a:lnTo>
                    <a:pt x="25035" y="634546"/>
                  </a:lnTo>
                  <a:lnTo>
                    <a:pt x="43468" y="674077"/>
                  </a:lnTo>
                  <a:lnTo>
                    <a:pt x="69052" y="709694"/>
                  </a:lnTo>
                  <a:lnTo>
                    <a:pt x="101323" y="741696"/>
                  </a:lnTo>
                  <a:lnTo>
                    <a:pt x="139819" y="770381"/>
                  </a:lnTo>
                  <a:lnTo>
                    <a:pt x="199778" y="797718"/>
                  </a:lnTo>
                  <a:lnTo>
                    <a:pt x="264787" y="806957"/>
                  </a:lnTo>
                  <a:lnTo>
                    <a:pt x="291713" y="805402"/>
                  </a:lnTo>
                  <a:lnTo>
                    <a:pt x="344422" y="792813"/>
                  </a:lnTo>
                  <a:lnTo>
                    <a:pt x="382135" y="775334"/>
                  </a:lnTo>
                  <a:lnTo>
                    <a:pt x="428759" y="745815"/>
                  </a:lnTo>
                  <a:lnTo>
                    <a:pt x="467955" y="711104"/>
                  </a:lnTo>
                  <a:lnTo>
                    <a:pt x="498435" y="670250"/>
                  </a:lnTo>
                  <a:lnTo>
                    <a:pt x="518914" y="622300"/>
                  </a:lnTo>
                  <a:lnTo>
                    <a:pt x="530067" y="584144"/>
                  </a:lnTo>
                  <a:lnTo>
                    <a:pt x="540706" y="541509"/>
                  </a:lnTo>
                  <a:lnTo>
                    <a:pt x="550505" y="494696"/>
                  </a:lnTo>
                  <a:lnTo>
                    <a:pt x="559140" y="444010"/>
                  </a:lnTo>
                  <a:lnTo>
                    <a:pt x="566286" y="389754"/>
                  </a:lnTo>
                  <a:lnTo>
                    <a:pt x="571619" y="332231"/>
                  </a:lnTo>
                  <a:lnTo>
                    <a:pt x="574278" y="283458"/>
                  </a:lnTo>
                  <a:lnTo>
                    <a:pt x="555172" y="174545"/>
                  </a:lnTo>
                  <a:lnTo>
                    <a:pt x="473678" y="61608"/>
                  </a:lnTo>
                  <a:lnTo>
                    <a:pt x="289171" y="761"/>
                  </a:lnTo>
                  <a:lnTo>
                    <a:pt x="273296" y="0"/>
                  </a:lnTo>
                  <a:close/>
                </a:path>
              </a:pathLst>
            </a:custGeom>
            <a:solidFill>
              <a:srgbClr val="E6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6097251" y="3519931"/>
              <a:ext cx="294005" cy="66675"/>
            </a:xfrm>
            <a:custGeom>
              <a:avLst/>
              <a:gdLst/>
              <a:ahLst/>
              <a:cxnLst/>
              <a:rect l="l" t="t" r="r" b="b"/>
              <a:pathLst>
                <a:path w="294005" h="66675">
                  <a:moveTo>
                    <a:pt x="50165" y="27559"/>
                  </a:moveTo>
                  <a:lnTo>
                    <a:pt x="48552" y="17780"/>
                  </a:lnTo>
                  <a:lnTo>
                    <a:pt x="43903" y="9550"/>
                  </a:lnTo>
                  <a:lnTo>
                    <a:pt x="36449" y="3441"/>
                  </a:lnTo>
                  <a:lnTo>
                    <a:pt x="26416" y="0"/>
                  </a:lnTo>
                  <a:lnTo>
                    <a:pt x="16598" y="1790"/>
                  </a:lnTo>
                  <a:lnTo>
                    <a:pt x="8445" y="6731"/>
                  </a:lnTo>
                  <a:lnTo>
                    <a:pt x="2654" y="14262"/>
                  </a:lnTo>
                  <a:lnTo>
                    <a:pt x="0" y="23749"/>
                  </a:lnTo>
                  <a:lnTo>
                    <a:pt x="1600" y="34099"/>
                  </a:lnTo>
                  <a:lnTo>
                    <a:pt x="6261" y="42316"/>
                  </a:lnTo>
                  <a:lnTo>
                    <a:pt x="13766" y="48171"/>
                  </a:lnTo>
                  <a:lnTo>
                    <a:pt x="23876" y="51435"/>
                  </a:lnTo>
                  <a:lnTo>
                    <a:pt x="33591" y="49657"/>
                  </a:lnTo>
                  <a:lnTo>
                    <a:pt x="41681" y="44691"/>
                  </a:lnTo>
                  <a:lnTo>
                    <a:pt x="47447" y="37134"/>
                  </a:lnTo>
                  <a:lnTo>
                    <a:pt x="50165" y="27559"/>
                  </a:lnTo>
                  <a:close/>
                </a:path>
                <a:path w="294005" h="66675">
                  <a:moveTo>
                    <a:pt x="293751" y="42672"/>
                  </a:moveTo>
                  <a:lnTo>
                    <a:pt x="292430" y="33426"/>
                  </a:lnTo>
                  <a:lnTo>
                    <a:pt x="287375" y="25234"/>
                  </a:lnTo>
                  <a:lnTo>
                    <a:pt x="279552" y="19151"/>
                  </a:lnTo>
                  <a:lnTo>
                    <a:pt x="269875" y="16256"/>
                  </a:lnTo>
                  <a:lnTo>
                    <a:pt x="260083" y="17868"/>
                  </a:lnTo>
                  <a:lnTo>
                    <a:pt x="251942" y="22529"/>
                  </a:lnTo>
                  <a:lnTo>
                    <a:pt x="246164" y="30035"/>
                  </a:lnTo>
                  <a:lnTo>
                    <a:pt x="243459" y="40132"/>
                  </a:lnTo>
                  <a:lnTo>
                    <a:pt x="245059" y="49923"/>
                  </a:lnTo>
                  <a:lnTo>
                    <a:pt x="249631" y="58064"/>
                  </a:lnTo>
                  <a:lnTo>
                    <a:pt x="256794" y="63842"/>
                  </a:lnTo>
                  <a:lnTo>
                    <a:pt x="266192" y="66548"/>
                  </a:lnTo>
                  <a:lnTo>
                    <a:pt x="276453" y="64770"/>
                  </a:lnTo>
                  <a:lnTo>
                    <a:pt x="284632" y="59804"/>
                  </a:lnTo>
                  <a:lnTo>
                    <a:pt x="290474" y="52247"/>
                  </a:lnTo>
                  <a:lnTo>
                    <a:pt x="293751" y="42672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217773" y="3587749"/>
              <a:ext cx="43815" cy="75565"/>
            </a:xfrm>
            <a:custGeom>
              <a:avLst/>
              <a:gdLst/>
              <a:ahLst/>
              <a:cxnLst/>
              <a:rect l="l" t="t" r="r" b="b"/>
              <a:pathLst>
                <a:path w="43815" h="75564">
                  <a:moveTo>
                    <a:pt x="13715" y="0"/>
                  </a:moveTo>
                  <a:lnTo>
                    <a:pt x="11303" y="0"/>
                  </a:lnTo>
                  <a:lnTo>
                    <a:pt x="7492" y="2413"/>
                  </a:lnTo>
                  <a:lnTo>
                    <a:pt x="7492" y="3682"/>
                  </a:lnTo>
                  <a:lnTo>
                    <a:pt x="0" y="67691"/>
                  </a:lnTo>
                  <a:lnTo>
                    <a:pt x="0" y="68960"/>
                  </a:lnTo>
                  <a:lnTo>
                    <a:pt x="1142" y="71500"/>
                  </a:lnTo>
                  <a:lnTo>
                    <a:pt x="3682" y="72771"/>
                  </a:lnTo>
                  <a:lnTo>
                    <a:pt x="4953" y="72771"/>
                  </a:lnTo>
                  <a:lnTo>
                    <a:pt x="41401" y="75183"/>
                  </a:lnTo>
                  <a:lnTo>
                    <a:pt x="42544" y="75183"/>
                  </a:lnTo>
                  <a:lnTo>
                    <a:pt x="43815" y="73914"/>
                  </a:lnTo>
                  <a:lnTo>
                    <a:pt x="43815" y="70230"/>
                  </a:lnTo>
                  <a:lnTo>
                    <a:pt x="42544" y="68960"/>
                  </a:lnTo>
                  <a:lnTo>
                    <a:pt x="41401" y="67691"/>
                  </a:lnTo>
                  <a:lnTo>
                    <a:pt x="10032" y="66421"/>
                  </a:lnTo>
                  <a:lnTo>
                    <a:pt x="16255" y="4952"/>
                  </a:lnTo>
                  <a:lnTo>
                    <a:pt x="16255" y="3682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1D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8" name="object 6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17401" y="3358768"/>
              <a:ext cx="153991" cy="69214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6036925" y="3344163"/>
              <a:ext cx="154940" cy="60325"/>
            </a:xfrm>
            <a:custGeom>
              <a:avLst/>
              <a:gdLst/>
              <a:ahLst/>
              <a:cxnLst/>
              <a:rect l="l" t="t" r="r" b="b"/>
              <a:pathLst>
                <a:path w="154940" h="60325">
                  <a:moveTo>
                    <a:pt x="101600" y="0"/>
                  </a:moveTo>
                  <a:lnTo>
                    <a:pt x="98551" y="0"/>
                  </a:lnTo>
                  <a:lnTo>
                    <a:pt x="69286" y="3506"/>
                  </a:lnTo>
                  <a:lnTo>
                    <a:pt x="20327" y="21806"/>
                  </a:lnTo>
                  <a:lnTo>
                    <a:pt x="0" y="42671"/>
                  </a:lnTo>
                  <a:lnTo>
                    <a:pt x="3809" y="49021"/>
                  </a:lnTo>
                  <a:lnTo>
                    <a:pt x="5969" y="55752"/>
                  </a:lnTo>
                  <a:lnTo>
                    <a:pt x="15240" y="60325"/>
                  </a:lnTo>
                  <a:lnTo>
                    <a:pt x="28955" y="60325"/>
                  </a:lnTo>
                  <a:lnTo>
                    <a:pt x="64484" y="56610"/>
                  </a:lnTo>
                  <a:lnTo>
                    <a:pt x="86748" y="54681"/>
                  </a:lnTo>
                  <a:lnTo>
                    <a:pt x="109346" y="53847"/>
                  </a:lnTo>
                  <a:lnTo>
                    <a:pt x="120903" y="54101"/>
                  </a:lnTo>
                  <a:lnTo>
                    <a:pt x="142805" y="50153"/>
                  </a:lnTo>
                  <a:lnTo>
                    <a:pt x="152479" y="41465"/>
                  </a:lnTo>
                  <a:lnTo>
                    <a:pt x="154747" y="32777"/>
                  </a:lnTo>
                  <a:lnTo>
                    <a:pt x="154432" y="28828"/>
                  </a:lnTo>
                  <a:lnTo>
                    <a:pt x="152909" y="24842"/>
                  </a:lnTo>
                  <a:lnTo>
                    <a:pt x="145970" y="15795"/>
                  </a:lnTo>
                  <a:lnTo>
                    <a:pt x="130053" y="6058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152368" y="3710812"/>
              <a:ext cx="128270" cy="39370"/>
            </a:xfrm>
            <a:custGeom>
              <a:avLst/>
              <a:gdLst/>
              <a:ahLst/>
              <a:cxnLst/>
              <a:rect l="l" t="t" r="r" b="b"/>
              <a:pathLst>
                <a:path w="128269" h="39370">
                  <a:moveTo>
                    <a:pt x="3810" y="0"/>
                  </a:moveTo>
                  <a:lnTo>
                    <a:pt x="1270" y="0"/>
                  </a:lnTo>
                  <a:lnTo>
                    <a:pt x="0" y="1142"/>
                  </a:lnTo>
                  <a:lnTo>
                    <a:pt x="0" y="3682"/>
                  </a:lnTo>
                  <a:lnTo>
                    <a:pt x="4472" y="10733"/>
                  </a:lnTo>
                  <a:lnTo>
                    <a:pt x="18732" y="22653"/>
                  </a:lnTo>
                  <a:lnTo>
                    <a:pt x="44041" y="33883"/>
                  </a:lnTo>
                  <a:lnTo>
                    <a:pt x="81661" y="38861"/>
                  </a:lnTo>
                  <a:lnTo>
                    <a:pt x="91348" y="38604"/>
                  </a:lnTo>
                  <a:lnTo>
                    <a:pt x="101726" y="37750"/>
                  </a:lnTo>
                  <a:lnTo>
                    <a:pt x="113057" y="36183"/>
                  </a:lnTo>
                  <a:lnTo>
                    <a:pt x="125603" y="33781"/>
                  </a:lnTo>
                  <a:lnTo>
                    <a:pt x="126873" y="33781"/>
                  </a:lnTo>
                  <a:lnTo>
                    <a:pt x="128143" y="31241"/>
                  </a:lnTo>
                  <a:lnTo>
                    <a:pt x="128143" y="27558"/>
                  </a:lnTo>
                  <a:lnTo>
                    <a:pt x="125603" y="26288"/>
                  </a:lnTo>
                  <a:lnTo>
                    <a:pt x="123063" y="26288"/>
                  </a:lnTo>
                  <a:lnTo>
                    <a:pt x="112035" y="28469"/>
                  </a:lnTo>
                  <a:lnTo>
                    <a:pt x="101615" y="29924"/>
                  </a:lnTo>
                  <a:lnTo>
                    <a:pt x="91791" y="30735"/>
                  </a:lnTo>
                  <a:lnTo>
                    <a:pt x="82550" y="30987"/>
                  </a:lnTo>
                  <a:lnTo>
                    <a:pt x="48015" y="26467"/>
                  </a:lnTo>
                  <a:lnTo>
                    <a:pt x="24590" y="16446"/>
                  </a:lnTo>
                  <a:lnTo>
                    <a:pt x="11094" y="6234"/>
                  </a:lnTo>
                  <a:lnTo>
                    <a:pt x="6350" y="1142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rgbClr val="1D0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5967838" y="3424427"/>
              <a:ext cx="557530" cy="274320"/>
            </a:xfrm>
            <a:custGeom>
              <a:avLst/>
              <a:gdLst/>
              <a:ahLst/>
              <a:cxnLst/>
              <a:rect l="l" t="t" r="r" b="b"/>
              <a:pathLst>
                <a:path w="557530" h="274320">
                  <a:moveTo>
                    <a:pt x="557530" y="154559"/>
                  </a:moveTo>
                  <a:lnTo>
                    <a:pt x="556336" y="130213"/>
                  </a:lnTo>
                  <a:lnTo>
                    <a:pt x="556260" y="128676"/>
                  </a:lnTo>
                  <a:lnTo>
                    <a:pt x="550684" y="104267"/>
                  </a:lnTo>
                  <a:lnTo>
                    <a:pt x="544830" y="91147"/>
                  </a:lnTo>
                  <a:lnTo>
                    <a:pt x="544830" y="152019"/>
                  </a:lnTo>
                  <a:lnTo>
                    <a:pt x="533209" y="194881"/>
                  </a:lnTo>
                  <a:lnTo>
                    <a:pt x="507720" y="229603"/>
                  </a:lnTo>
                  <a:lnTo>
                    <a:pt x="471551" y="252882"/>
                  </a:lnTo>
                  <a:lnTo>
                    <a:pt x="427863" y="261366"/>
                  </a:lnTo>
                  <a:lnTo>
                    <a:pt x="423875" y="261366"/>
                  </a:lnTo>
                  <a:lnTo>
                    <a:pt x="379361" y="249135"/>
                  </a:lnTo>
                  <a:lnTo>
                    <a:pt x="344043" y="221107"/>
                  </a:lnTo>
                  <a:lnTo>
                    <a:pt x="321779" y="182410"/>
                  </a:lnTo>
                  <a:lnTo>
                    <a:pt x="316484" y="138176"/>
                  </a:lnTo>
                  <a:lnTo>
                    <a:pt x="319671" y="115557"/>
                  </a:lnTo>
                  <a:lnTo>
                    <a:pt x="339356" y="76530"/>
                  </a:lnTo>
                  <a:lnTo>
                    <a:pt x="371513" y="47701"/>
                  </a:lnTo>
                  <a:lnTo>
                    <a:pt x="409536" y="32296"/>
                  </a:lnTo>
                  <a:lnTo>
                    <a:pt x="430657" y="30226"/>
                  </a:lnTo>
                  <a:lnTo>
                    <a:pt x="438150" y="30226"/>
                  </a:lnTo>
                  <a:lnTo>
                    <a:pt x="481482" y="41656"/>
                  </a:lnTo>
                  <a:lnTo>
                    <a:pt x="517398" y="69088"/>
                  </a:lnTo>
                  <a:lnTo>
                    <a:pt x="539064" y="108648"/>
                  </a:lnTo>
                  <a:lnTo>
                    <a:pt x="544830" y="152019"/>
                  </a:lnTo>
                  <a:lnTo>
                    <a:pt x="544830" y="91147"/>
                  </a:lnTo>
                  <a:lnTo>
                    <a:pt x="508241" y="44678"/>
                  </a:lnTo>
                  <a:lnTo>
                    <a:pt x="463715" y="23126"/>
                  </a:lnTo>
                  <a:lnTo>
                    <a:pt x="438150" y="18923"/>
                  </a:lnTo>
                  <a:lnTo>
                    <a:pt x="431596" y="18923"/>
                  </a:lnTo>
                  <a:lnTo>
                    <a:pt x="386092" y="26911"/>
                  </a:lnTo>
                  <a:lnTo>
                    <a:pt x="345313" y="50165"/>
                  </a:lnTo>
                  <a:lnTo>
                    <a:pt x="315595" y="89979"/>
                  </a:lnTo>
                  <a:lnTo>
                    <a:pt x="304888" y="130251"/>
                  </a:lnTo>
                  <a:lnTo>
                    <a:pt x="253784" y="127190"/>
                  </a:lnTo>
                  <a:lnTo>
                    <a:pt x="248285" y="84772"/>
                  </a:lnTo>
                  <a:lnTo>
                    <a:pt x="243586" y="76733"/>
                  </a:lnTo>
                  <a:lnTo>
                    <a:pt x="243586" y="133096"/>
                  </a:lnTo>
                  <a:lnTo>
                    <a:pt x="231787" y="176009"/>
                  </a:lnTo>
                  <a:lnTo>
                    <a:pt x="205994" y="210731"/>
                  </a:lnTo>
                  <a:lnTo>
                    <a:pt x="169710" y="233972"/>
                  </a:lnTo>
                  <a:lnTo>
                    <a:pt x="126492" y="242443"/>
                  </a:lnTo>
                  <a:lnTo>
                    <a:pt x="122516" y="242443"/>
                  </a:lnTo>
                  <a:lnTo>
                    <a:pt x="78003" y="230251"/>
                  </a:lnTo>
                  <a:lnTo>
                    <a:pt x="42799" y="202184"/>
                  </a:lnTo>
                  <a:lnTo>
                    <a:pt x="20421" y="163576"/>
                  </a:lnTo>
                  <a:lnTo>
                    <a:pt x="15113" y="119253"/>
                  </a:lnTo>
                  <a:lnTo>
                    <a:pt x="24815" y="76466"/>
                  </a:lnTo>
                  <a:lnTo>
                    <a:pt x="49364" y="42392"/>
                  </a:lnTo>
                  <a:lnTo>
                    <a:pt x="49479" y="42227"/>
                  </a:lnTo>
                  <a:lnTo>
                    <a:pt x="85204" y="19532"/>
                  </a:lnTo>
                  <a:lnTo>
                    <a:pt x="128143" y="11303"/>
                  </a:lnTo>
                  <a:lnTo>
                    <a:pt x="135636" y="11303"/>
                  </a:lnTo>
                  <a:lnTo>
                    <a:pt x="179501" y="23482"/>
                  </a:lnTo>
                  <a:lnTo>
                    <a:pt x="214566" y="50101"/>
                  </a:lnTo>
                  <a:lnTo>
                    <a:pt x="237147" y="87782"/>
                  </a:lnTo>
                  <a:lnTo>
                    <a:pt x="243586" y="133096"/>
                  </a:lnTo>
                  <a:lnTo>
                    <a:pt x="243586" y="76733"/>
                  </a:lnTo>
                  <a:lnTo>
                    <a:pt x="223545" y="42392"/>
                  </a:lnTo>
                  <a:lnTo>
                    <a:pt x="184658" y="12738"/>
                  </a:lnTo>
                  <a:lnTo>
                    <a:pt x="179171" y="11303"/>
                  </a:lnTo>
                  <a:lnTo>
                    <a:pt x="135636" y="0"/>
                  </a:lnTo>
                  <a:lnTo>
                    <a:pt x="125310" y="0"/>
                  </a:lnTo>
                  <a:lnTo>
                    <a:pt x="79324" y="8978"/>
                  </a:lnTo>
                  <a:lnTo>
                    <a:pt x="39776" y="34315"/>
                  </a:lnTo>
                  <a:lnTo>
                    <a:pt x="11988" y="72237"/>
                  </a:lnTo>
                  <a:lnTo>
                    <a:pt x="0" y="119253"/>
                  </a:lnTo>
                  <a:lnTo>
                    <a:pt x="1358" y="145148"/>
                  </a:lnTo>
                  <a:lnTo>
                    <a:pt x="17335" y="192049"/>
                  </a:lnTo>
                  <a:lnTo>
                    <a:pt x="49936" y="229082"/>
                  </a:lnTo>
                  <a:lnTo>
                    <a:pt x="94449" y="250672"/>
                  </a:lnTo>
                  <a:lnTo>
                    <a:pt x="119253" y="254901"/>
                  </a:lnTo>
                  <a:lnTo>
                    <a:pt x="128143" y="254901"/>
                  </a:lnTo>
                  <a:lnTo>
                    <a:pt x="175475" y="245795"/>
                  </a:lnTo>
                  <a:lnTo>
                    <a:pt x="180759" y="242443"/>
                  </a:lnTo>
                  <a:lnTo>
                    <a:pt x="215036" y="220700"/>
                  </a:lnTo>
                  <a:lnTo>
                    <a:pt x="242824" y="182880"/>
                  </a:lnTo>
                  <a:lnTo>
                    <a:pt x="253834" y="139763"/>
                  </a:lnTo>
                  <a:lnTo>
                    <a:pt x="303911" y="142836"/>
                  </a:lnTo>
                  <a:lnTo>
                    <a:pt x="310146" y="188366"/>
                  </a:lnTo>
                  <a:lnTo>
                    <a:pt x="335280" y="231025"/>
                  </a:lnTo>
                  <a:lnTo>
                    <a:pt x="374027" y="261366"/>
                  </a:lnTo>
                  <a:lnTo>
                    <a:pt x="423164" y="273824"/>
                  </a:lnTo>
                  <a:lnTo>
                    <a:pt x="430657" y="273824"/>
                  </a:lnTo>
                  <a:lnTo>
                    <a:pt x="478726" y="264706"/>
                  </a:lnTo>
                  <a:lnTo>
                    <a:pt x="484009" y="261366"/>
                  </a:lnTo>
                  <a:lnTo>
                    <a:pt x="518566" y="239572"/>
                  </a:lnTo>
                  <a:lnTo>
                    <a:pt x="546163" y="201752"/>
                  </a:lnTo>
                  <a:lnTo>
                    <a:pt x="557530" y="1545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083322" y="3100577"/>
              <a:ext cx="481330" cy="290195"/>
            </a:xfrm>
            <a:custGeom>
              <a:avLst/>
              <a:gdLst/>
              <a:ahLst/>
              <a:cxnLst/>
              <a:rect l="l" t="t" r="r" b="b"/>
              <a:pathLst>
                <a:path w="481330" h="290195">
                  <a:moveTo>
                    <a:pt x="163026" y="0"/>
                  </a:moveTo>
                  <a:lnTo>
                    <a:pt x="88143" y="6286"/>
                  </a:lnTo>
                  <a:lnTo>
                    <a:pt x="46708" y="14466"/>
                  </a:lnTo>
                  <a:lnTo>
                    <a:pt x="2498" y="26289"/>
                  </a:lnTo>
                  <a:lnTo>
                    <a:pt x="0" y="52889"/>
                  </a:lnTo>
                  <a:lnTo>
                    <a:pt x="9753" y="115744"/>
                  </a:lnTo>
                  <a:lnTo>
                    <a:pt x="57630" y="189434"/>
                  </a:lnTo>
                  <a:lnTo>
                    <a:pt x="169503" y="248539"/>
                  </a:lnTo>
                  <a:lnTo>
                    <a:pt x="167991" y="241879"/>
                  </a:lnTo>
                  <a:lnTo>
                    <a:pt x="165788" y="224408"/>
                  </a:lnTo>
                  <a:lnTo>
                    <a:pt x="166395" y="199890"/>
                  </a:lnTo>
                  <a:lnTo>
                    <a:pt x="173313" y="172085"/>
                  </a:lnTo>
                  <a:lnTo>
                    <a:pt x="181010" y="190519"/>
                  </a:lnTo>
                  <a:lnTo>
                    <a:pt x="215651" y="231076"/>
                  </a:lnTo>
                  <a:lnTo>
                    <a:pt x="294560" y="271633"/>
                  </a:lnTo>
                  <a:lnTo>
                    <a:pt x="435060" y="290068"/>
                  </a:lnTo>
                  <a:lnTo>
                    <a:pt x="457364" y="289766"/>
                  </a:lnTo>
                  <a:lnTo>
                    <a:pt x="480907" y="288798"/>
                  </a:lnTo>
                  <a:lnTo>
                    <a:pt x="479815" y="281556"/>
                  </a:lnTo>
                  <a:lnTo>
                    <a:pt x="468317" y="235083"/>
                  </a:lnTo>
                  <a:lnTo>
                    <a:pt x="438258" y="163108"/>
                  </a:lnTo>
                  <a:lnTo>
                    <a:pt x="413965" y="123989"/>
                  </a:lnTo>
                  <a:lnTo>
                    <a:pt x="382269" y="86214"/>
                  </a:lnTo>
                  <a:lnTo>
                    <a:pt x="342248" y="52354"/>
                  </a:lnTo>
                  <a:lnTo>
                    <a:pt x="292982" y="24983"/>
                  </a:lnTo>
                  <a:lnTo>
                    <a:pt x="233548" y="6674"/>
                  </a:lnTo>
                  <a:lnTo>
                    <a:pt x="163026" y="0"/>
                  </a:lnTo>
                  <a:close/>
                </a:path>
              </a:pathLst>
            </a:custGeom>
            <a:solidFill>
              <a:srgbClr val="1E090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961614" y="3170808"/>
              <a:ext cx="130555" cy="217297"/>
            </a:xfrm>
            <a:prstGeom prst="rect">
              <a:avLst/>
            </a:prstGeom>
          </p:spPr>
        </p:pic>
      </p:grpSp>
      <p:sp>
        <p:nvSpPr>
          <p:cNvPr id="74" name="object 74"/>
          <p:cNvSpPr/>
          <p:nvPr/>
        </p:nvSpPr>
        <p:spPr>
          <a:xfrm>
            <a:off x="823467" y="1981961"/>
            <a:ext cx="812165" cy="831850"/>
          </a:xfrm>
          <a:custGeom>
            <a:avLst/>
            <a:gdLst/>
            <a:ahLst/>
            <a:cxnLst/>
            <a:rect l="l" t="t" r="r" b="b"/>
            <a:pathLst>
              <a:path w="812164" h="831850">
                <a:moveTo>
                  <a:pt x="406006" y="0"/>
                </a:moveTo>
                <a:lnTo>
                  <a:pt x="358657" y="2797"/>
                </a:lnTo>
                <a:lnTo>
                  <a:pt x="312912" y="10982"/>
                </a:lnTo>
                <a:lnTo>
                  <a:pt x="269077" y="24242"/>
                </a:lnTo>
                <a:lnTo>
                  <a:pt x="227454" y="42266"/>
                </a:lnTo>
                <a:lnTo>
                  <a:pt x="188351" y="64740"/>
                </a:lnTo>
                <a:lnTo>
                  <a:pt x="152070" y="91353"/>
                </a:lnTo>
                <a:lnTo>
                  <a:pt x="118916" y="121792"/>
                </a:lnTo>
                <a:lnTo>
                  <a:pt x="89194" y="155747"/>
                </a:lnTo>
                <a:lnTo>
                  <a:pt x="63210" y="192903"/>
                </a:lnTo>
                <a:lnTo>
                  <a:pt x="41266" y="232950"/>
                </a:lnTo>
                <a:lnTo>
                  <a:pt x="23669" y="275575"/>
                </a:lnTo>
                <a:lnTo>
                  <a:pt x="10722" y="320466"/>
                </a:lnTo>
                <a:lnTo>
                  <a:pt x="2731" y="367311"/>
                </a:lnTo>
                <a:lnTo>
                  <a:pt x="0" y="415798"/>
                </a:lnTo>
                <a:lnTo>
                  <a:pt x="2731" y="464284"/>
                </a:lnTo>
                <a:lnTo>
                  <a:pt x="10722" y="511129"/>
                </a:lnTo>
                <a:lnTo>
                  <a:pt x="23669" y="556020"/>
                </a:lnTo>
                <a:lnTo>
                  <a:pt x="41266" y="598645"/>
                </a:lnTo>
                <a:lnTo>
                  <a:pt x="63210" y="638692"/>
                </a:lnTo>
                <a:lnTo>
                  <a:pt x="89194" y="675848"/>
                </a:lnTo>
                <a:lnTo>
                  <a:pt x="118916" y="709802"/>
                </a:lnTo>
                <a:lnTo>
                  <a:pt x="152070" y="740242"/>
                </a:lnTo>
                <a:lnTo>
                  <a:pt x="188351" y="766855"/>
                </a:lnTo>
                <a:lnTo>
                  <a:pt x="227454" y="789329"/>
                </a:lnTo>
                <a:lnTo>
                  <a:pt x="269077" y="807353"/>
                </a:lnTo>
                <a:lnTo>
                  <a:pt x="312912" y="820613"/>
                </a:lnTo>
                <a:lnTo>
                  <a:pt x="358657" y="828798"/>
                </a:lnTo>
                <a:lnTo>
                  <a:pt x="406006" y="831596"/>
                </a:lnTo>
                <a:lnTo>
                  <a:pt x="453343" y="828798"/>
                </a:lnTo>
                <a:lnTo>
                  <a:pt x="499081" y="820613"/>
                </a:lnTo>
                <a:lnTo>
                  <a:pt x="542913" y="807353"/>
                </a:lnTo>
                <a:lnTo>
                  <a:pt x="584534" y="789329"/>
                </a:lnTo>
                <a:lnTo>
                  <a:pt x="623640" y="766855"/>
                </a:lnTo>
                <a:lnTo>
                  <a:pt x="659925" y="740242"/>
                </a:lnTo>
                <a:lnTo>
                  <a:pt x="693085" y="709802"/>
                </a:lnTo>
                <a:lnTo>
                  <a:pt x="722813" y="675848"/>
                </a:lnTo>
                <a:lnTo>
                  <a:pt x="748804" y="638692"/>
                </a:lnTo>
                <a:lnTo>
                  <a:pt x="770754" y="598645"/>
                </a:lnTo>
                <a:lnTo>
                  <a:pt x="788358" y="556020"/>
                </a:lnTo>
                <a:lnTo>
                  <a:pt x="801310" y="511129"/>
                </a:lnTo>
                <a:lnTo>
                  <a:pt x="809305" y="464284"/>
                </a:lnTo>
                <a:lnTo>
                  <a:pt x="812038" y="415798"/>
                </a:lnTo>
                <a:lnTo>
                  <a:pt x="809305" y="367311"/>
                </a:lnTo>
                <a:lnTo>
                  <a:pt x="801310" y="320466"/>
                </a:lnTo>
                <a:lnTo>
                  <a:pt x="788358" y="275575"/>
                </a:lnTo>
                <a:lnTo>
                  <a:pt x="770754" y="232950"/>
                </a:lnTo>
                <a:lnTo>
                  <a:pt x="748804" y="192903"/>
                </a:lnTo>
                <a:lnTo>
                  <a:pt x="722813" y="155747"/>
                </a:lnTo>
                <a:lnTo>
                  <a:pt x="693085" y="121793"/>
                </a:lnTo>
                <a:lnTo>
                  <a:pt x="659925" y="91353"/>
                </a:lnTo>
                <a:lnTo>
                  <a:pt x="623640" y="64740"/>
                </a:lnTo>
                <a:lnTo>
                  <a:pt x="584534" y="42266"/>
                </a:lnTo>
                <a:lnTo>
                  <a:pt x="542913" y="24242"/>
                </a:lnTo>
                <a:lnTo>
                  <a:pt x="499081" y="10982"/>
                </a:lnTo>
                <a:lnTo>
                  <a:pt x="453343" y="2797"/>
                </a:lnTo>
                <a:lnTo>
                  <a:pt x="4060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5" name="object 75"/>
          <p:cNvGrpSpPr/>
          <p:nvPr/>
        </p:nvGrpSpPr>
        <p:grpSpPr>
          <a:xfrm>
            <a:off x="319306" y="1564507"/>
            <a:ext cx="642620" cy="732155"/>
            <a:chOff x="319306" y="1564507"/>
            <a:chExt cx="642620" cy="732155"/>
          </a:xfrm>
        </p:grpSpPr>
        <p:sp>
          <p:nvSpPr>
            <p:cNvPr id="76" name="object 76"/>
            <p:cNvSpPr/>
            <p:nvPr/>
          </p:nvSpPr>
          <p:spPr>
            <a:xfrm>
              <a:off x="319306" y="1868947"/>
              <a:ext cx="437515" cy="427355"/>
            </a:xfrm>
            <a:custGeom>
              <a:avLst/>
              <a:gdLst/>
              <a:ahLst/>
              <a:cxnLst/>
              <a:rect l="l" t="t" r="r" b="b"/>
              <a:pathLst>
                <a:path w="437515" h="427355">
                  <a:moveTo>
                    <a:pt x="233789" y="0"/>
                  </a:moveTo>
                  <a:lnTo>
                    <a:pt x="185653" y="221"/>
                  </a:lnTo>
                  <a:lnTo>
                    <a:pt x="139312" y="10667"/>
                  </a:lnTo>
                  <a:lnTo>
                    <a:pt x="96564" y="30934"/>
                  </a:lnTo>
                  <a:lnTo>
                    <a:pt x="59204" y="60613"/>
                  </a:lnTo>
                  <a:lnTo>
                    <a:pt x="29029" y="99298"/>
                  </a:lnTo>
                  <a:lnTo>
                    <a:pt x="8857" y="144022"/>
                  </a:lnTo>
                  <a:lnTo>
                    <a:pt x="0" y="190903"/>
                  </a:lnTo>
                  <a:lnTo>
                    <a:pt x="1979" y="238164"/>
                  </a:lnTo>
                  <a:lnTo>
                    <a:pt x="14317" y="284028"/>
                  </a:lnTo>
                  <a:lnTo>
                    <a:pt x="36535" y="326717"/>
                  </a:lnTo>
                  <a:lnTo>
                    <a:pt x="68154" y="364454"/>
                  </a:lnTo>
                  <a:lnTo>
                    <a:pt x="108696" y="395462"/>
                  </a:lnTo>
                  <a:lnTo>
                    <a:pt x="155037" y="416913"/>
                  </a:lnTo>
                  <a:lnTo>
                    <a:pt x="203176" y="427324"/>
                  </a:lnTo>
                  <a:lnTo>
                    <a:pt x="251315" y="427103"/>
                  </a:lnTo>
                  <a:lnTo>
                    <a:pt x="297658" y="416656"/>
                  </a:lnTo>
                  <a:lnTo>
                    <a:pt x="340409" y="396390"/>
                  </a:lnTo>
                  <a:lnTo>
                    <a:pt x="377770" y="366711"/>
                  </a:lnTo>
                  <a:lnTo>
                    <a:pt x="407946" y="328025"/>
                  </a:lnTo>
                  <a:lnTo>
                    <a:pt x="428114" y="283341"/>
                  </a:lnTo>
                  <a:lnTo>
                    <a:pt x="436968" y="236476"/>
                  </a:lnTo>
                  <a:lnTo>
                    <a:pt x="434986" y="189212"/>
                  </a:lnTo>
                  <a:lnTo>
                    <a:pt x="422646" y="143335"/>
                  </a:lnTo>
                  <a:lnTo>
                    <a:pt x="400428" y="100629"/>
                  </a:lnTo>
                  <a:lnTo>
                    <a:pt x="368808" y="62876"/>
                  </a:lnTo>
                  <a:lnTo>
                    <a:pt x="328266" y="31861"/>
                  </a:lnTo>
                  <a:lnTo>
                    <a:pt x="281926" y="10411"/>
                  </a:lnTo>
                  <a:lnTo>
                    <a:pt x="233789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7636" y="1564507"/>
              <a:ext cx="213837" cy="213879"/>
            </a:xfrm>
            <a:prstGeom prst="rect">
              <a:avLst/>
            </a:prstGeom>
          </p:spPr>
        </p:pic>
      </p:grpSp>
      <p:sp>
        <p:nvSpPr>
          <p:cNvPr id="78" name="object 78"/>
          <p:cNvSpPr/>
          <p:nvPr/>
        </p:nvSpPr>
        <p:spPr>
          <a:xfrm>
            <a:off x="2732913" y="4615560"/>
            <a:ext cx="812165" cy="831850"/>
          </a:xfrm>
          <a:custGeom>
            <a:avLst/>
            <a:gdLst/>
            <a:ahLst/>
            <a:cxnLst/>
            <a:rect l="l" t="t" r="r" b="b"/>
            <a:pathLst>
              <a:path w="812164" h="831850">
                <a:moveTo>
                  <a:pt x="406019" y="0"/>
                </a:moveTo>
                <a:lnTo>
                  <a:pt x="358660" y="2797"/>
                </a:lnTo>
                <a:lnTo>
                  <a:pt x="312908" y="10982"/>
                </a:lnTo>
                <a:lnTo>
                  <a:pt x="269068" y="24242"/>
                </a:lnTo>
                <a:lnTo>
                  <a:pt x="227442" y="42266"/>
                </a:lnTo>
                <a:lnTo>
                  <a:pt x="188337" y="64740"/>
                </a:lnTo>
                <a:lnTo>
                  <a:pt x="152056" y="91353"/>
                </a:lnTo>
                <a:lnTo>
                  <a:pt x="118903" y="121792"/>
                </a:lnTo>
                <a:lnTo>
                  <a:pt x="89183" y="155747"/>
                </a:lnTo>
                <a:lnTo>
                  <a:pt x="63201" y="192903"/>
                </a:lnTo>
                <a:lnTo>
                  <a:pt x="41260" y="232950"/>
                </a:lnTo>
                <a:lnTo>
                  <a:pt x="23665" y="275575"/>
                </a:lnTo>
                <a:lnTo>
                  <a:pt x="10720" y="320466"/>
                </a:lnTo>
                <a:lnTo>
                  <a:pt x="2730" y="367311"/>
                </a:lnTo>
                <a:lnTo>
                  <a:pt x="0" y="415798"/>
                </a:lnTo>
                <a:lnTo>
                  <a:pt x="2730" y="464284"/>
                </a:lnTo>
                <a:lnTo>
                  <a:pt x="10720" y="511129"/>
                </a:lnTo>
                <a:lnTo>
                  <a:pt x="23665" y="556020"/>
                </a:lnTo>
                <a:lnTo>
                  <a:pt x="41260" y="598645"/>
                </a:lnTo>
                <a:lnTo>
                  <a:pt x="63201" y="638692"/>
                </a:lnTo>
                <a:lnTo>
                  <a:pt x="89183" y="675848"/>
                </a:lnTo>
                <a:lnTo>
                  <a:pt x="118903" y="709802"/>
                </a:lnTo>
                <a:lnTo>
                  <a:pt x="152056" y="740242"/>
                </a:lnTo>
                <a:lnTo>
                  <a:pt x="188337" y="766855"/>
                </a:lnTo>
                <a:lnTo>
                  <a:pt x="227442" y="789329"/>
                </a:lnTo>
                <a:lnTo>
                  <a:pt x="269068" y="807353"/>
                </a:lnTo>
                <a:lnTo>
                  <a:pt x="312908" y="820613"/>
                </a:lnTo>
                <a:lnTo>
                  <a:pt x="358660" y="828798"/>
                </a:lnTo>
                <a:lnTo>
                  <a:pt x="406019" y="831596"/>
                </a:lnTo>
                <a:lnTo>
                  <a:pt x="453354" y="828798"/>
                </a:lnTo>
                <a:lnTo>
                  <a:pt x="499089" y="820613"/>
                </a:lnTo>
                <a:lnTo>
                  <a:pt x="542919" y="807353"/>
                </a:lnTo>
                <a:lnTo>
                  <a:pt x="584539" y="789329"/>
                </a:lnTo>
                <a:lnTo>
                  <a:pt x="623644" y="766855"/>
                </a:lnTo>
                <a:lnTo>
                  <a:pt x="659928" y="740242"/>
                </a:lnTo>
                <a:lnTo>
                  <a:pt x="693086" y="709802"/>
                </a:lnTo>
                <a:lnTo>
                  <a:pt x="722814" y="675848"/>
                </a:lnTo>
                <a:lnTo>
                  <a:pt x="748805" y="638692"/>
                </a:lnTo>
                <a:lnTo>
                  <a:pt x="770755" y="598645"/>
                </a:lnTo>
                <a:lnTo>
                  <a:pt x="788358" y="556020"/>
                </a:lnTo>
                <a:lnTo>
                  <a:pt x="801310" y="511129"/>
                </a:lnTo>
                <a:lnTo>
                  <a:pt x="809305" y="464284"/>
                </a:lnTo>
                <a:lnTo>
                  <a:pt x="812038" y="415798"/>
                </a:lnTo>
                <a:lnTo>
                  <a:pt x="809305" y="367311"/>
                </a:lnTo>
                <a:lnTo>
                  <a:pt x="801310" y="320466"/>
                </a:lnTo>
                <a:lnTo>
                  <a:pt x="788358" y="275575"/>
                </a:lnTo>
                <a:lnTo>
                  <a:pt x="770755" y="232950"/>
                </a:lnTo>
                <a:lnTo>
                  <a:pt x="748805" y="192903"/>
                </a:lnTo>
                <a:lnTo>
                  <a:pt x="722814" y="155747"/>
                </a:lnTo>
                <a:lnTo>
                  <a:pt x="693086" y="121793"/>
                </a:lnTo>
                <a:lnTo>
                  <a:pt x="659928" y="91353"/>
                </a:lnTo>
                <a:lnTo>
                  <a:pt x="623644" y="64740"/>
                </a:lnTo>
                <a:lnTo>
                  <a:pt x="584539" y="42266"/>
                </a:lnTo>
                <a:lnTo>
                  <a:pt x="542919" y="24242"/>
                </a:lnTo>
                <a:lnTo>
                  <a:pt x="499089" y="10982"/>
                </a:lnTo>
                <a:lnTo>
                  <a:pt x="453354" y="2797"/>
                </a:lnTo>
                <a:lnTo>
                  <a:pt x="40601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228738" y="4502546"/>
            <a:ext cx="437515" cy="427355"/>
          </a:xfrm>
          <a:custGeom>
            <a:avLst/>
            <a:gdLst/>
            <a:ahLst/>
            <a:cxnLst/>
            <a:rect l="l" t="t" r="r" b="b"/>
            <a:pathLst>
              <a:path w="437514" h="427354">
                <a:moveTo>
                  <a:pt x="233792" y="0"/>
                </a:moveTo>
                <a:lnTo>
                  <a:pt x="185654" y="221"/>
                </a:lnTo>
                <a:lnTo>
                  <a:pt x="139314" y="10668"/>
                </a:lnTo>
                <a:lnTo>
                  <a:pt x="96572" y="30934"/>
                </a:lnTo>
                <a:lnTo>
                  <a:pt x="59224" y="60613"/>
                </a:lnTo>
                <a:lnTo>
                  <a:pt x="29067" y="99298"/>
                </a:lnTo>
                <a:lnTo>
                  <a:pt x="8871" y="144022"/>
                </a:lnTo>
                <a:lnTo>
                  <a:pt x="0" y="190903"/>
                </a:lnTo>
                <a:lnTo>
                  <a:pt x="1971" y="238164"/>
                </a:lnTo>
                <a:lnTo>
                  <a:pt x="14306" y="284028"/>
                </a:lnTo>
                <a:lnTo>
                  <a:pt x="36526" y="326717"/>
                </a:lnTo>
                <a:lnTo>
                  <a:pt x="68149" y="364454"/>
                </a:lnTo>
                <a:lnTo>
                  <a:pt x="108696" y="395462"/>
                </a:lnTo>
                <a:lnTo>
                  <a:pt x="155041" y="416913"/>
                </a:lnTo>
                <a:lnTo>
                  <a:pt x="203182" y="427324"/>
                </a:lnTo>
                <a:lnTo>
                  <a:pt x="251321" y="427103"/>
                </a:lnTo>
                <a:lnTo>
                  <a:pt x="297660" y="416656"/>
                </a:lnTo>
                <a:lnTo>
                  <a:pt x="340402" y="396390"/>
                </a:lnTo>
                <a:lnTo>
                  <a:pt x="377750" y="366711"/>
                </a:lnTo>
                <a:lnTo>
                  <a:pt x="407908" y="328025"/>
                </a:lnTo>
                <a:lnTo>
                  <a:pt x="428103" y="283341"/>
                </a:lnTo>
                <a:lnTo>
                  <a:pt x="436975" y="236476"/>
                </a:lnTo>
                <a:lnTo>
                  <a:pt x="435003" y="189212"/>
                </a:lnTo>
                <a:lnTo>
                  <a:pt x="422668" y="143335"/>
                </a:lnTo>
                <a:lnTo>
                  <a:pt x="400449" y="100629"/>
                </a:lnTo>
                <a:lnTo>
                  <a:pt x="368826" y="62876"/>
                </a:lnTo>
                <a:lnTo>
                  <a:pt x="328279" y="31861"/>
                </a:lnTo>
                <a:lnTo>
                  <a:pt x="281933" y="10411"/>
                </a:lnTo>
                <a:lnTo>
                  <a:pt x="23379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0" name="object 8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657088" y="4198108"/>
            <a:ext cx="213860" cy="213877"/>
          </a:xfrm>
          <a:prstGeom prst="rect">
            <a:avLst/>
          </a:prstGeom>
        </p:spPr>
      </p:pic>
      <p:sp>
        <p:nvSpPr>
          <p:cNvPr id="81" name="object 81"/>
          <p:cNvSpPr txBox="1"/>
          <p:nvPr/>
        </p:nvSpPr>
        <p:spPr>
          <a:xfrm>
            <a:off x="1436624" y="1961769"/>
            <a:ext cx="14025880" cy="300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85" dirty="0">
                <a:solidFill>
                  <a:srgbClr val="39526B"/>
                </a:solidFill>
                <a:latin typeface="Arial"/>
                <a:cs typeface="Arial"/>
              </a:rPr>
              <a:t>Concepto:</a:t>
            </a:r>
            <a:endParaRPr sz="4400" dirty="0">
              <a:latin typeface="Arial"/>
              <a:cs typeface="Arial"/>
            </a:endParaRPr>
          </a:p>
          <a:p>
            <a:pPr marL="448309" marR="5080">
              <a:lnSpc>
                <a:spcPts val="3279"/>
              </a:lnSpc>
              <a:spcBef>
                <a:spcPts val="3180"/>
              </a:spcBef>
            </a:pPr>
            <a:r>
              <a:rPr sz="3200" b="1" spc="-10" dirty="0">
                <a:solidFill>
                  <a:srgbClr val="39526B"/>
                </a:solidFill>
                <a:latin typeface="Arial MT"/>
                <a:cs typeface="Arial"/>
              </a:rPr>
              <a:t>Pago</a:t>
            </a:r>
            <a:r>
              <a:rPr sz="3200" b="1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periódico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y</a:t>
            </a:r>
            <a:r>
              <a:rPr sz="3200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b="1" spc="-130" dirty="0">
                <a:solidFill>
                  <a:srgbClr val="39526B"/>
                </a:solidFill>
                <a:latin typeface="Arial MT"/>
                <a:cs typeface="Arial"/>
              </a:rPr>
              <a:t>anticipado</a:t>
            </a:r>
            <a:r>
              <a:rPr sz="3200" b="1" spc="20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3200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el </a:t>
            </a:r>
            <a:r>
              <a:rPr sz="3200" b="1" spc="-90" dirty="0">
                <a:solidFill>
                  <a:srgbClr val="39526B"/>
                </a:solidFill>
                <a:latin typeface="Arial MT"/>
                <a:cs typeface="Arial"/>
              </a:rPr>
              <a:t>Contratante</a:t>
            </a:r>
            <a:r>
              <a:rPr sz="3200" b="1" spc="5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debe</a:t>
            </a:r>
            <a:r>
              <a:rPr sz="3200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b="1" spc="-50" dirty="0">
                <a:solidFill>
                  <a:srgbClr val="39526B"/>
                </a:solidFill>
                <a:latin typeface="Arial MT"/>
                <a:cs typeface="Arial"/>
              </a:rPr>
              <a:t>realizar</a:t>
            </a:r>
            <a:r>
              <a:rPr sz="3200" b="1" spc="-5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 MT"/>
                <a:cs typeface="Arial"/>
              </a:rPr>
              <a:t>a la</a:t>
            </a:r>
            <a:r>
              <a:rPr sz="3200" b="1" spc="10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b="1" spc="-40" dirty="0">
                <a:solidFill>
                  <a:srgbClr val="39526B"/>
                </a:solidFill>
                <a:latin typeface="Arial MT"/>
                <a:cs typeface="Arial"/>
              </a:rPr>
              <a:t>empresa </a:t>
            </a:r>
            <a:r>
              <a:rPr sz="3200" b="1" dirty="0">
                <a:solidFill>
                  <a:srgbClr val="39526B"/>
                </a:solidFill>
                <a:latin typeface="Arial MT"/>
                <a:cs typeface="Arial"/>
              </a:rPr>
              <a:t>de</a:t>
            </a:r>
            <a:r>
              <a:rPr sz="3200" b="1" spc="-40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b="1" spc="-135" dirty="0">
                <a:solidFill>
                  <a:srgbClr val="39526B"/>
                </a:solidFill>
                <a:latin typeface="Arial MT"/>
                <a:cs typeface="Arial"/>
              </a:rPr>
              <a:t>medicina</a:t>
            </a:r>
            <a:r>
              <a:rPr sz="3200" b="1" spc="-60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b="1" spc="-90" dirty="0">
                <a:solidFill>
                  <a:srgbClr val="39526B"/>
                </a:solidFill>
                <a:latin typeface="Arial MT"/>
                <a:cs typeface="Arial"/>
              </a:rPr>
              <a:t>prepagada</a:t>
            </a:r>
            <a:r>
              <a:rPr sz="3200" b="1" spc="-70" dirty="0">
                <a:solidFill>
                  <a:srgbClr val="39526B"/>
                </a:solidFill>
                <a:latin typeface="Arial MT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3200" spc="-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virtud</a:t>
            </a:r>
            <a:r>
              <a:rPr sz="3200" spc="-6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-6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celebración</a:t>
            </a:r>
            <a:r>
              <a:rPr sz="3200" spc="-8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del</a:t>
            </a:r>
            <a:r>
              <a:rPr sz="32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contrato.</a:t>
            </a:r>
            <a:endParaRPr sz="3200" dirty="0">
              <a:latin typeface="Arial MT"/>
              <a:cs typeface="Arial MT"/>
            </a:endParaRPr>
          </a:p>
          <a:p>
            <a:pPr marL="1924050">
              <a:lnSpc>
                <a:spcPct val="100000"/>
              </a:lnSpc>
              <a:spcBef>
                <a:spcPts val="3180"/>
              </a:spcBef>
            </a:pPr>
            <a:r>
              <a:rPr sz="44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4400" b="1" spc="-2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4400" b="1" spc="-195" dirty="0" err="1">
                <a:solidFill>
                  <a:srgbClr val="39526B"/>
                </a:solidFill>
                <a:latin typeface="Arial"/>
                <a:cs typeface="Arial"/>
              </a:rPr>
              <a:t>cuota</a:t>
            </a:r>
            <a:r>
              <a:rPr sz="4400" b="1" spc="-1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lang="en-US" sz="4400" b="1" spc="-60" dirty="0" err="1">
                <a:solidFill>
                  <a:srgbClr val="39526B"/>
                </a:solidFill>
                <a:latin typeface="Arial"/>
                <a:cs typeface="Arial"/>
              </a:rPr>
              <a:t>i</a:t>
            </a:r>
            <a:r>
              <a:rPr sz="4400" b="1" spc="-60" dirty="0" err="1">
                <a:solidFill>
                  <a:srgbClr val="39526B"/>
                </a:solidFill>
                <a:latin typeface="Arial"/>
                <a:cs typeface="Arial"/>
              </a:rPr>
              <a:t>ncluye</a:t>
            </a:r>
            <a:r>
              <a:rPr sz="4400" b="1" spc="-60" dirty="0">
                <a:solidFill>
                  <a:srgbClr val="39526B"/>
                </a:solidFill>
                <a:latin typeface="Arial"/>
                <a:cs typeface="Arial"/>
              </a:rPr>
              <a:t>: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050285" y="8904833"/>
            <a:ext cx="1384871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Con</a:t>
            </a:r>
            <a:r>
              <a:rPr sz="25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excepción</a:t>
            </a:r>
            <a:r>
              <a:rPr sz="25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5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25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impuestos</a:t>
            </a:r>
            <a:r>
              <a:rPr sz="2500" spc="-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2500" spc="-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estén</a:t>
            </a:r>
            <a:r>
              <a:rPr sz="25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25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cargo</a:t>
            </a:r>
            <a:r>
              <a:rPr sz="25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directo</a:t>
            </a:r>
            <a:r>
              <a:rPr sz="2500" spc="-3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del</a:t>
            </a:r>
            <a:r>
              <a:rPr sz="2500" spc="-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spc="-10" dirty="0">
                <a:solidFill>
                  <a:srgbClr val="39526B"/>
                </a:solidFill>
                <a:latin typeface="Arial MT"/>
                <a:cs typeface="Arial MT"/>
              </a:rPr>
              <a:t>contratante,</a:t>
            </a:r>
            <a:endParaRPr sz="25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usuario</a:t>
            </a:r>
            <a:r>
              <a:rPr sz="2500" spc="-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dirty="0">
                <a:solidFill>
                  <a:srgbClr val="39526B"/>
                </a:solidFill>
                <a:latin typeface="Arial MT"/>
                <a:cs typeface="Arial MT"/>
              </a:rPr>
              <a:t>o</a:t>
            </a:r>
            <a:r>
              <a:rPr sz="25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500" spc="-10" dirty="0" err="1">
                <a:solidFill>
                  <a:srgbClr val="39526B"/>
                </a:solidFill>
                <a:latin typeface="Arial MT"/>
                <a:cs typeface="Arial MT"/>
              </a:rPr>
              <a:t>afiliado</a:t>
            </a:r>
            <a:r>
              <a:rPr sz="2500" spc="-10" dirty="0">
                <a:solidFill>
                  <a:srgbClr val="39526B"/>
                </a:solidFill>
                <a:latin typeface="Arial MT"/>
                <a:cs typeface="Arial MT"/>
              </a:rPr>
              <a:t>.</a:t>
            </a:r>
            <a:endParaRPr sz="2500" dirty="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966912" y="7438770"/>
            <a:ext cx="126618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800" b="1" dirty="0" err="1">
                <a:solidFill>
                  <a:srgbClr val="39526B"/>
                </a:solidFill>
                <a:latin typeface="Arial MT"/>
              </a:rPr>
              <a:t>Gastos</a:t>
            </a:r>
            <a:endParaRPr lang="es-VE" sz="2800" b="1" dirty="0">
              <a:solidFill>
                <a:srgbClr val="39526B"/>
              </a:solidFill>
              <a:latin typeface="Arial M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4291076" y="7251065"/>
            <a:ext cx="3130550" cy="1083945"/>
            <a:chOff x="4291076" y="7251065"/>
            <a:chExt cx="3130550" cy="1083945"/>
          </a:xfrm>
        </p:grpSpPr>
        <p:sp>
          <p:nvSpPr>
            <p:cNvPr id="85" name="object 85"/>
            <p:cNvSpPr/>
            <p:nvPr/>
          </p:nvSpPr>
          <p:spPr>
            <a:xfrm>
              <a:off x="6155055" y="7251065"/>
              <a:ext cx="1266190" cy="1083945"/>
            </a:xfrm>
            <a:custGeom>
              <a:avLst/>
              <a:gdLst/>
              <a:ahLst/>
              <a:cxnLst/>
              <a:rect l="l" t="t" r="r" b="b"/>
              <a:pathLst>
                <a:path w="1266190" h="1083945">
                  <a:moveTo>
                    <a:pt x="1137158" y="0"/>
                  </a:moveTo>
                  <a:lnTo>
                    <a:pt x="129032" y="0"/>
                  </a:lnTo>
                  <a:lnTo>
                    <a:pt x="78813" y="10142"/>
                  </a:lnTo>
                  <a:lnTo>
                    <a:pt x="37798" y="37798"/>
                  </a:lnTo>
                  <a:lnTo>
                    <a:pt x="10142" y="78813"/>
                  </a:lnTo>
                  <a:lnTo>
                    <a:pt x="0" y="129031"/>
                  </a:lnTo>
                  <a:lnTo>
                    <a:pt x="0" y="954912"/>
                  </a:lnTo>
                  <a:lnTo>
                    <a:pt x="10142" y="1005111"/>
                  </a:lnTo>
                  <a:lnTo>
                    <a:pt x="37798" y="1046083"/>
                  </a:lnTo>
                  <a:lnTo>
                    <a:pt x="78813" y="1073695"/>
                  </a:lnTo>
                  <a:lnTo>
                    <a:pt x="129032" y="1083817"/>
                  </a:lnTo>
                  <a:lnTo>
                    <a:pt x="1137158" y="1083817"/>
                  </a:lnTo>
                  <a:lnTo>
                    <a:pt x="1187303" y="1073695"/>
                  </a:lnTo>
                  <a:lnTo>
                    <a:pt x="1228280" y="1046083"/>
                  </a:lnTo>
                  <a:lnTo>
                    <a:pt x="1255922" y="1005111"/>
                  </a:lnTo>
                  <a:lnTo>
                    <a:pt x="1266063" y="954912"/>
                  </a:lnTo>
                  <a:lnTo>
                    <a:pt x="1266063" y="129031"/>
                  </a:lnTo>
                  <a:lnTo>
                    <a:pt x="1255922" y="78813"/>
                  </a:lnTo>
                  <a:lnTo>
                    <a:pt x="1228280" y="37798"/>
                  </a:lnTo>
                  <a:lnTo>
                    <a:pt x="1187303" y="10142"/>
                  </a:lnTo>
                  <a:lnTo>
                    <a:pt x="1137158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589903" y="7623302"/>
              <a:ext cx="399415" cy="291465"/>
            </a:xfrm>
            <a:custGeom>
              <a:avLst/>
              <a:gdLst/>
              <a:ahLst/>
              <a:cxnLst/>
              <a:rect l="l" t="t" r="r" b="b"/>
              <a:pathLst>
                <a:path w="399415" h="291465">
                  <a:moveTo>
                    <a:pt x="332105" y="128143"/>
                  </a:moveTo>
                  <a:lnTo>
                    <a:pt x="328803" y="124841"/>
                  </a:lnTo>
                  <a:lnTo>
                    <a:pt x="327152" y="124206"/>
                  </a:lnTo>
                  <a:lnTo>
                    <a:pt x="323977" y="124206"/>
                  </a:lnTo>
                  <a:lnTo>
                    <a:pt x="322326" y="124841"/>
                  </a:lnTo>
                  <a:lnTo>
                    <a:pt x="175768" y="268224"/>
                  </a:lnTo>
                  <a:lnTo>
                    <a:pt x="170332" y="272618"/>
                  </a:lnTo>
                  <a:lnTo>
                    <a:pt x="164211" y="275844"/>
                  </a:lnTo>
                  <a:lnTo>
                    <a:pt x="157505" y="277837"/>
                  </a:lnTo>
                  <a:lnTo>
                    <a:pt x="150368" y="278511"/>
                  </a:lnTo>
                  <a:lnTo>
                    <a:pt x="143433" y="277837"/>
                  </a:lnTo>
                  <a:lnTo>
                    <a:pt x="136804" y="275844"/>
                  </a:lnTo>
                  <a:lnTo>
                    <a:pt x="130606" y="272618"/>
                  </a:lnTo>
                  <a:lnTo>
                    <a:pt x="124968" y="268224"/>
                  </a:lnTo>
                  <a:lnTo>
                    <a:pt x="16002" y="161290"/>
                  </a:lnTo>
                  <a:lnTo>
                    <a:pt x="66421" y="112395"/>
                  </a:lnTo>
                  <a:lnTo>
                    <a:pt x="85598" y="131064"/>
                  </a:lnTo>
                  <a:lnTo>
                    <a:pt x="87122" y="131699"/>
                  </a:lnTo>
                  <a:lnTo>
                    <a:pt x="90297" y="131699"/>
                  </a:lnTo>
                  <a:lnTo>
                    <a:pt x="91821" y="131064"/>
                  </a:lnTo>
                  <a:lnTo>
                    <a:pt x="96139" y="127381"/>
                  </a:lnTo>
                  <a:lnTo>
                    <a:pt x="96139" y="123571"/>
                  </a:lnTo>
                  <a:lnTo>
                    <a:pt x="93218" y="121158"/>
                  </a:lnTo>
                  <a:lnTo>
                    <a:pt x="69850" y="97917"/>
                  </a:lnTo>
                  <a:lnTo>
                    <a:pt x="68199" y="97282"/>
                  </a:lnTo>
                  <a:lnTo>
                    <a:pt x="66675" y="97282"/>
                  </a:lnTo>
                  <a:lnTo>
                    <a:pt x="65024" y="97282"/>
                  </a:lnTo>
                  <a:lnTo>
                    <a:pt x="63500" y="97917"/>
                  </a:lnTo>
                  <a:lnTo>
                    <a:pt x="0" y="160147"/>
                  </a:lnTo>
                  <a:lnTo>
                    <a:pt x="0" y="163449"/>
                  </a:lnTo>
                  <a:lnTo>
                    <a:pt x="116078" y="276860"/>
                  </a:lnTo>
                  <a:lnTo>
                    <a:pt x="149987" y="290957"/>
                  </a:lnTo>
                  <a:lnTo>
                    <a:pt x="159372" y="290106"/>
                  </a:lnTo>
                  <a:lnTo>
                    <a:pt x="168313" y="287489"/>
                  </a:lnTo>
                  <a:lnTo>
                    <a:pt x="176568" y="283083"/>
                  </a:lnTo>
                  <a:lnTo>
                    <a:pt x="183896" y="276860"/>
                  </a:lnTo>
                  <a:lnTo>
                    <a:pt x="332105" y="132334"/>
                  </a:lnTo>
                  <a:lnTo>
                    <a:pt x="332105" y="128143"/>
                  </a:lnTo>
                  <a:close/>
                </a:path>
                <a:path w="399415" h="291465">
                  <a:moveTo>
                    <a:pt x="399034" y="63119"/>
                  </a:moveTo>
                  <a:lnTo>
                    <a:pt x="397383" y="59817"/>
                  </a:lnTo>
                  <a:lnTo>
                    <a:pt x="338074" y="1905"/>
                  </a:lnTo>
                  <a:lnTo>
                    <a:pt x="336550" y="635"/>
                  </a:lnTo>
                  <a:lnTo>
                    <a:pt x="335026" y="0"/>
                  </a:lnTo>
                  <a:lnTo>
                    <a:pt x="333375" y="0"/>
                  </a:lnTo>
                  <a:lnTo>
                    <a:pt x="331851" y="0"/>
                  </a:lnTo>
                  <a:lnTo>
                    <a:pt x="330200" y="635"/>
                  </a:lnTo>
                  <a:lnTo>
                    <a:pt x="154178" y="172974"/>
                  </a:lnTo>
                  <a:lnTo>
                    <a:pt x="152908" y="173736"/>
                  </a:lnTo>
                  <a:lnTo>
                    <a:pt x="151638" y="174117"/>
                  </a:lnTo>
                  <a:lnTo>
                    <a:pt x="148209" y="174117"/>
                  </a:lnTo>
                  <a:lnTo>
                    <a:pt x="146939" y="173736"/>
                  </a:lnTo>
                  <a:lnTo>
                    <a:pt x="145669" y="172974"/>
                  </a:lnTo>
                  <a:lnTo>
                    <a:pt x="110998" y="138557"/>
                  </a:lnTo>
                  <a:lnTo>
                    <a:pt x="109474" y="137287"/>
                  </a:lnTo>
                  <a:lnTo>
                    <a:pt x="107950" y="136652"/>
                  </a:lnTo>
                  <a:lnTo>
                    <a:pt x="104648" y="136652"/>
                  </a:lnTo>
                  <a:lnTo>
                    <a:pt x="103124" y="137287"/>
                  </a:lnTo>
                  <a:lnTo>
                    <a:pt x="99060" y="140970"/>
                  </a:lnTo>
                  <a:lnTo>
                    <a:pt x="99060" y="144780"/>
                  </a:lnTo>
                  <a:lnTo>
                    <a:pt x="101600" y="147701"/>
                  </a:lnTo>
                  <a:lnTo>
                    <a:pt x="136779" y="181610"/>
                  </a:lnTo>
                  <a:lnTo>
                    <a:pt x="140208" y="185293"/>
                  </a:lnTo>
                  <a:lnTo>
                    <a:pt x="144399" y="187071"/>
                  </a:lnTo>
                  <a:lnTo>
                    <a:pt x="154178" y="187071"/>
                  </a:lnTo>
                  <a:lnTo>
                    <a:pt x="158877" y="184912"/>
                  </a:lnTo>
                  <a:lnTo>
                    <a:pt x="332105" y="15494"/>
                  </a:lnTo>
                  <a:lnTo>
                    <a:pt x="382524" y="64389"/>
                  </a:lnTo>
                  <a:lnTo>
                    <a:pt x="337693" y="108712"/>
                  </a:lnTo>
                  <a:lnTo>
                    <a:pt x="334645" y="111252"/>
                  </a:lnTo>
                  <a:lnTo>
                    <a:pt x="334645" y="114935"/>
                  </a:lnTo>
                  <a:lnTo>
                    <a:pt x="338963" y="118618"/>
                  </a:lnTo>
                  <a:lnTo>
                    <a:pt x="340487" y="119253"/>
                  </a:lnTo>
                  <a:lnTo>
                    <a:pt x="343662" y="119253"/>
                  </a:lnTo>
                  <a:lnTo>
                    <a:pt x="345313" y="118618"/>
                  </a:lnTo>
                  <a:lnTo>
                    <a:pt x="397383" y="67691"/>
                  </a:lnTo>
                  <a:lnTo>
                    <a:pt x="397764" y="66040"/>
                  </a:lnTo>
                  <a:lnTo>
                    <a:pt x="397764" y="64770"/>
                  </a:lnTo>
                  <a:lnTo>
                    <a:pt x="399034" y="63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291076" y="7716774"/>
              <a:ext cx="1869439" cy="0"/>
            </a:xfrm>
            <a:custGeom>
              <a:avLst/>
              <a:gdLst/>
              <a:ahLst/>
              <a:cxnLst/>
              <a:rect l="l" t="t" r="r" b="b"/>
              <a:pathLst>
                <a:path w="1869439">
                  <a:moveTo>
                    <a:pt x="1869186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2961512" y="5825185"/>
            <a:ext cx="1863343" cy="4738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000" b="1" dirty="0">
                <a:solidFill>
                  <a:srgbClr val="39526B"/>
                </a:solidFill>
                <a:latin typeface="Arial MT"/>
              </a:rPr>
              <a:t>D</a:t>
            </a:r>
            <a:r>
              <a:rPr lang="es-VE" sz="3000" b="1" dirty="0" err="1">
                <a:solidFill>
                  <a:srgbClr val="39526B"/>
                </a:solidFill>
                <a:latin typeface="Arial MT"/>
              </a:rPr>
              <a:t>erechos</a:t>
            </a:r>
            <a:endParaRPr lang="es-VE" sz="3000" b="1" dirty="0">
              <a:solidFill>
                <a:srgbClr val="39526B"/>
              </a:solidFill>
              <a:latin typeface="Arial MT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4926774" y="5545709"/>
            <a:ext cx="2526665" cy="1083945"/>
            <a:chOff x="4926774" y="5545709"/>
            <a:chExt cx="2526665" cy="1083945"/>
          </a:xfrm>
        </p:grpSpPr>
        <p:sp>
          <p:nvSpPr>
            <p:cNvPr id="90" name="object 90"/>
            <p:cNvSpPr/>
            <p:nvPr/>
          </p:nvSpPr>
          <p:spPr>
            <a:xfrm>
              <a:off x="6187312" y="5545709"/>
              <a:ext cx="1266190" cy="1083945"/>
            </a:xfrm>
            <a:custGeom>
              <a:avLst/>
              <a:gdLst/>
              <a:ahLst/>
              <a:cxnLst/>
              <a:rect l="l" t="t" r="r" b="b"/>
              <a:pathLst>
                <a:path w="1266190" h="1083945">
                  <a:moveTo>
                    <a:pt x="1137031" y="0"/>
                  </a:moveTo>
                  <a:lnTo>
                    <a:pt x="128904" y="0"/>
                  </a:lnTo>
                  <a:lnTo>
                    <a:pt x="78706" y="10122"/>
                  </a:lnTo>
                  <a:lnTo>
                    <a:pt x="37734" y="37734"/>
                  </a:lnTo>
                  <a:lnTo>
                    <a:pt x="10122" y="78706"/>
                  </a:lnTo>
                  <a:lnTo>
                    <a:pt x="0" y="128904"/>
                  </a:lnTo>
                  <a:lnTo>
                    <a:pt x="0" y="954913"/>
                  </a:lnTo>
                  <a:lnTo>
                    <a:pt x="10122" y="1005058"/>
                  </a:lnTo>
                  <a:lnTo>
                    <a:pt x="37734" y="1046035"/>
                  </a:lnTo>
                  <a:lnTo>
                    <a:pt x="78706" y="1073677"/>
                  </a:lnTo>
                  <a:lnTo>
                    <a:pt x="128904" y="1083817"/>
                  </a:lnTo>
                  <a:lnTo>
                    <a:pt x="1137031" y="1083817"/>
                  </a:lnTo>
                  <a:lnTo>
                    <a:pt x="1187229" y="1073677"/>
                  </a:lnTo>
                  <a:lnTo>
                    <a:pt x="1228201" y="1046035"/>
                  </a:lnTo>
                  <a:lnTo>
                    <a:pt x="1255813" y="1005058"/>
                  </a:lnTo>
                  <a:lnTo>
                    <a:pt x="1265936" y="954913"/>
                  </a:lnTo>
                  <a:lnTo>
                    <a:pt x="1265936" y="128904"/>
                  </a:lnTo>
                  <a:lnTo>
                    <a:pt x="1255813" y="78706"/>
                  </a:lnTo>
                  <a:lnTo>
                    <a:pt x="1228201" y="37734"/>
                  </a:lnTo>
                  <a:lnTo>
                    <a:pt x="1187229" y="10122"/>
                  </a:lnTo>
                  <a:lnTo>
                    <a:pt x="1137031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4931536" y="6107049"/>
              <a:ext cx="1252855" cy="6985"/>
            </a:xfrm>
            <a:custGeom>
              <a:avLst/>
              <a:gdLst/>
              <a:ahLst/>
              <a:cxnLst/>
              <a:rect l="l" t="t" r="r" b="b"/>
              <a:pathLst>
                <a:path w="1252854" h="6985">
                  <a:moveTo>
                    <a:pt x="1252854" y="0"/>
                  </a:moveTo>
                  <a:lnTo>
                    <a:pt x="0" y="6985"/>
                  </a:lnTo>
                </a:path>
              </a:pathLst>
            </a:custGeom>
            <a:ln w="9525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658102" y="5938900"/>
              <a:ext cx="399415" cy="291465"/>
            </a:xfrm>
            <a:custGeom>
              <a:avLst/>
              <a:gdLst/>
              <a:ahLst/>
              <a:cxnLst/>
              <a:rect l="l" t="t" r="r" b="b"/>
              <a:pathLst>
                <a:path w="399415" h="291464">
                  <a:moveTo>
                    <a:pt x="332105" y="128270"/>
                  </a:moveTo>
                  <a:lnTo>
                    <a:pt x="328803" y="124968"/>
                  </a:lnTo>
                  <a:lnTo>
                    <a:pt x="327152" y="124333"/>
                  </a:lnTo>
                  <a:lnTo>
                    <a:pt x="323977" y="124333"/>
                  </a:lnTo>
                  <a:lnTo>
                    <a:pt x="322453" y="124968"/>
                  </a:lnTo>
                  <a:lnTo>
                    <a:pt x="175768" y="268351"/>
                  </a:lnTo>
                  <a:lnTo>
                    <a:pt x="170332" y="272745"/>
                  </a:lnTo>
                  <a:lnTo>
                    <a:pt x="164211" y="275971"/>
                  </a:lnTo>
                  <a:lnTo>
                    <a:pt x="157505" y="277964"/>
                  </a:lnTo>
                  <a:lnTo>
                    <a:pt x="150368" y="278638"/>
                  </a:lnTo>
                  <a:lnTo>
                    <a:pt x="143497" y="277964"/>
                  </a:lnTo>
                  <a:lnTo>
                    <a:pt x="136906" y="275971"/>
                  </a:lnTo>
                  <a:lnTo>
                    <a:pt x="130683" y="272745"/>
                  </a:lnTo>
                  <a:lnTo>
                    <a:pt x="124968" y="268351"/>
                  </a:lnTo>
                  <a:lnTo>
                    <a:pt x="16002" y="161417"/>
                  </a:lnTo>
                  <a:lnTo>
                    <a:pt x="66548" y="112522"/>
                  </a:lnTo>
                  <a:lnTo>
                    <a:pt x="85598" y="131191"/>
                  </a:lnTo>
                  <a:lnTo>
                    <a:pt x="87122" y="131826"/>
                  </a:lnTo>
                  <a:lnTo>
                    <a:pt x="90297" y="131826"/>
                  </a:lnTo>
                  <a:lnTo>
                    <a:pt x="91948" y="131191"/>
                  </a:lnTo>
                  <a:lnTo>
                    <a:pt x="96139" y="127381"/>
                  </a:lnTo>
                  <a:lnTo>
                    <a:pt x="96139" y="123698"/>
                  </a:lnTo>
                  <a:lnTo>
                    <a:pt x="93218" y="121285"/>
                  </a:lnTo>
                  <a:lnTo>
                    <a:pt x="69850" y="98044"/>
                  </a:lnTo>
                  <a:lnTo>
                    <a:pt x="68326" y="97409"/>
                  </a:lnTo>
                  <a:lnTo>
                    <a:pt x="66675" y="97409"/>
                  </a:lnTo>
                  <a:lnTo>
                    <a:pt x="65151" y="97409"/>
                  </a:lnTo>
                  <a:lnTo>
                    <a:pt x="63500" y="98044"/>
                  </a:lnTo>
                  <a:lnTo>
                    <a:pt x="0" y="160147"/>
                  </a:lnTo>
                  <a:lnTo>
                    <a:pt x="0" y="163449"/>
                  </a:lnTo>
                  <a:lnTo>
                    <a:pt x="116078" y="276987"/>
                  </a:lnTo>
                  <a:lnTo>
                    <a:pt x="149987" y="291084"/>
                  </a:lnTo>
                  <a:lnTo>
                    <a:pt x="159385" y="290233"/>
                  </a:lnTo>
                  <a:lnTo>
                    <a:pt x="168363" y="287616"/>
                  </a:lnTo>
                  <a:lnTo>
                    <a:pt x="176631" y="283210"/>
                  </a:lnTo>
                  <a:lnTo>
                    <a:pt x="183896" y="276987"/>
                  </a:lnTo>
                  <a:lnTo>
                    <a:pt x="332105" y="132334"/>
                  </a:lnTo>
                  <a:lnTo>
                    <a:pt x="332105" y="128270"/>
                  </a:lnTo>
                  <a:close/>
                </a:path>
                <a:path w="399415" h="291464">
                  <a:moveTo>
                    <a:pt x="399034" y="63246"/>
                  </a:moveTo>
                  <a:lnTo>
                    <a:pt x="397383" y="59944"/>
                  </a:lnTo>
                  <a:lnTo>
                    <a:pt x="338074" y="1905"/>
                  </a:lnTo>
                  <a:lnTo>
                    <a:pt x="336550" y="635"/>
                  </a:lnTo>
                  <a:lnTo>
                    <a:pt x="335026" y="0"/>
                  </a:lnTo>
                  <a:lnTo>
                    <a:pt x="333375" y="0"/>
                  </a:lnTo>
                  <a:lnTo>
                    <a:pt x="331851" y="0"/>
                  </a:lnTo>
                  <a:lnTo>
                    <a:pt x="330200" y="635"/>
                  </a:lnTo>
                  <a:lnTo>
                    <a:pt x="154178" y="172974"/>
                  </a:lnTo>
                  <a:lnTo>
                    <a:pt x="152908" y="173863"/>
                  </a:lnTo>
                  <a:lnTo>
                    <a:pt x="151638" y="174244"/>
                  </a:lnTo>
                  <a:lnTo>
                    <a:pt x="148209" y="174244"/>
                  </a:lnTo>
                  <a:lnTo>
                    <a:pt x="146939" y="173863"/>
                  </a:lnTo>
                  <a:lnTo>
                    <a:pt x="145669" y="172974"/>
                  </a:lnTo>
                  <a:lnTo>
                    <a:pt x="110998" y="138684"/>
                  </a:lnTo>
                  <a:lnTo>
                    <a:pt x="109474" y="137414"/>
                  </a:lnTo>
                  <a:lnTo>
                    <a:pt x="107950" y="136779"/>
                  </a:lnTo>
                  <a:lnTo>
                    <a:pt x="104648" y="136779"/>
                  </a:lnTo>
                  <a:lnTo>
                    <a:pt x="103124" y="137414"/>
                  </a:lnTo>
                  <a:lnTo>
                    <a:pt x="99060" y="141097"/>
                  </a:lnTo>
                  <a:lnTo>
                    <a:pt x="99060" y="144780"/>
                  </a:lnTo>
                  <a:lnTo>
                    <a:pt x="101600" y="147701"/>
                  </a:lnTo>
                  <a:lnTo>
                    <a:pt x="136779" y="181737"/>
                  </a:lnTo>
                  <a:lnTo>
                    <a:pt x="140208" y="185420"/>
                  </a:lnTo>
                  <a:lnTo>
                    <a:pt x="144399" y="187071"/>
                  </a:lnTo>
                  <a:lnTo>
                    <a:pt x="154178" y="187071"/>
                  </a:lnTo>
                  <a:lnTo>
                    <a:pt x="158877" y="185039"/>
                  </a:lnTo>
                  <a:lnTo>
                    <a:pt x="332105" y="15621"/>
                  </a:lnTo>
                  <a:lnTo>
                    <a:pt x="382524" y="64516"/>
                  </a:lnTo>
                  <a:lnTo>
                    <a:pt x="337693" y="108839"/>
                  </a:lnTo>
                  <a:lnTo>
                    <a:pt x="334645" y="111252"/>
                  </a:lnTo>
                  <a:lnTo>
                    <a:pt x="334645" y="115062"/>
                  </a:lnTo>
                  <a:lnTo>
                    <a:pt x="337693" y="117475"/>
                  </a:lnTo>
                  <a:lnTo>
                    <a:pt x="338963" y="118745"/>
                  </a:lnTo>
                  <a:lnTo>
                    <a:pt x="340487" y="119380"/>
                  </a:lnTo>
                  <a:lnTo>
                    <a:pt x="343662" y="119380"/>
                  </a:lnTo>
                  <a:lnTo>
                    <a:pt x="345313" y="118745"/>
                  </a:lnTo>
                  <a:lnTo>
                    <a:pt x="397383" y="67818"/>
                  </a:lnTo>
                  <a:lnTo>
                    <a:pt x="397891" y="66167"/>
                  </a:lnTo>
                  <a:lnTo>
                    <a:pt x="397891" y="64897"/>
                  </a:lnTo>
                  <a:lnTo>
                    <a:pt x="399034" y="632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3" name="object 93"/>
          <p:cNvGrpSpPr/>
          <p:nvPr/>
        </p:nvGrpSpPr>
        <p:grpSpPr>
          <a:xfrm>
            <a:off x="-15" y="8557890"/>
            <a:ext cx="1770380" cy="1729105"/>
            <a:chOff x="-15" y="8557890"/>
            <a:chExt cx="1770380" cy="1729105"/>
          </a:xfrm>
        </p:grpSpPr>
        <p:sp>
          <p:nvSpPr>
            <p:cNvPr id="94" name="object 94"/>
            <p:cNvSpPr/>
            <p:nvPr/>
          </p:nvSpPr>
          <p:spPr>
            <a:xfrm>
              <a:off x="-15" y="8557890"/>
              <a:ext cx="1770380" cy="1729105"/>
            </a:xfrm>
            <a:custGeom>
              <a:avLst/>
              <a:gdLst/>
              <a:ahLst/>
              <a:cxnLst/>
              <a:rect l="l" t="t" r="r" b="b"/>
              <a:pathLst>
                <a:path w="1770380" h="1729104">
                  <a:moveTo>
                    <a:pt x="1767530" y="1409362"/>
                  </a:moveTo>
                  <a:lnTo>
                    <a:pt x="834643" y="759329"/>
                  </a:lnTo>
                  <a:lnTo>
                    <a:pt x="873956" y="788792"/>
                  </a:lnTo>
                  <a:lnTo>
                    <a:pt x="910606" y="820445"/>
                  </a:lnTo>
                  <a:lnTo>
                    <a:pt x="944562" y="854127"/>
                  </a:lnTo>
                  <a:lnTo>
                    <a:pt x="975795" y="889678"/>
                  </a:lnTo>
                  <a:lnTo>
                    <a:pt x="1004274" y="926939"/>
                  </a:lnTo>
                  <a:lnTo>
                    <a:pt x="1029970" y="965749"/>
                  </a:lnTo>
                  <a:lnTo>
                    <a:pt x="1052853" y="1005947"/>
                  </a:lnTo>
                  <a:lnTo>
                    <a:pt x="1072892" y="1047374"/>
                  </a:lnTo>
                  <a:lnTo>
                    <a:pt x="1090058" y="1089869"/>
                  </a:lnTo>
                  <a:lnTo>
                    <a:pt x="1104321" y="1133272"/>
                  </a:lnTo>
                  <a:lnTo>
                    <a:pt x="1115651" y="1177423"/>
                  </a:lnTo>
                  <a:lnTo>
                    <a:pt x="1124017" y="1222161"/>
                  </a:lnTo>
                  <a:lnTo>
                    <a:pt x="1129391" y="1267326"/>
                  </a:lnTo>
                  <a:lnTo>
                    <a:pt x="1131741" y="1312759"/>
                  </a:lnTo>
                  <a:lnTo>
                    <a:pt x="1131038" y="1358298"/>
                  </a:lnTo>
                  <a:lnTo>
                    <a:pt x="1127253" y="1403783"/>
                  </a:lnTo>
                  <a:lnTo>
                    <a:pt x="1120354" y="1449055"/>
                  </a:lnTo>
                  <a:lnTo>
                    <a:pt x="1110313" y="1493953"/>
                  </a:lnTo>
                  <a:lnTo>
                    <a:pt x="1097098" y="1538317"/>
                  </a:lnTo>
                  <a:lnTo>
                    <a:pt x="1080681" y="1581986"/>
                  </a:lnTo>
                  <a:lnTo>
                    <a:pt x="1061031" y="1624800"/>
                  </a:lnTo>
                  <a:lnTo>
                    <a:pt x="1038119" y="1666600"/>
                  </a:lnTo>
                  <a:lnTo>
                    <a:pt x="1011914" y="1707224"/>
                  </a:lnTo>
                  <a:lnTo>
                    <a:pt x="1043263" y="1729068"/>
                  </a:lnTo>
                  <a:lnTo>
                    <a:pt x="1708542" y="1729075"/>
                  </a:lnTo>
                  <a:lnTo>
                    <a:pt x="1730674" y="1652079"/>
                  </a:lnTo>
                  <a:lnTo>
                    <a:pt x="1741004" y="1607781"/>
                  </a:lnTo>
                  <a:lnTo>
                    <a:pt x="1749741" y="1563263"/>
                  </a:lnTo>
                  <a:lnTo>
                    <a:pt x="1756893" y="1518566"/>
                  </a:lnTo>
                  <a:lnTo>
                    <a:pt x="1762468" y="1473732"/>
                  </a:lnTo>
                  <a:lnTo>
                    <a:pt x="1766474" y="1428802"/>
                  </a:lnTo>
                  <a:lnTo>
                    <a:pt x="1767530" y="1409362"/>
                  </a:lnTo>
                  <a:close/>
                </a:path>
                <a:path w="1770380" h="1729104">
                  <a:moveTo>
                    <a:pt x="1195292" y="241644"/>
                  </a:moveTo>
                  <a:lnTo>
                    <a:pt x="1154831" y="214514"/>
                  </a:lnTo>
                  <a:lnTo>
                    <a:pt x="1113763" y="189026"/>
                  </a:lnTo>
                  <a:lnTo>
                    <a:pt x="1072125" y="165183"/>
                  </a:lnTo>
                  <a:lnTo>
                    <a:pt x="1029957" y="142976"/>
                  </a:lnTo>
                  <a:lnTo>
                    <a:pt x="987302" y="122400"/>
                  </a:lnTo>
                  <a:lnTo>
                    <a:pt x="944200" y="103446"/>
                  </a:lnTo>
                  <a:lnTo>
                    <a:pt x="900694" y="86107"/>
                  </a:lnTo>
                  <a:lnTo>
                    <a:pt x="856825" y="70378"/>
                  </a:lnTo>
                  <a:lnTo>
                    <a:pt x="812634" y="56250"/>
                  </a:lnTo>
                  <a:lnTo>
                    <a:pt x="768162" y="43716"/>
                  </a:lnTo>
                  <a:lnTo>
                    <a:pt x="723453" y="32770"/>
                  </a:lnTo>
                  <a:lnTo>
                    <a:pt x="678546" y="23404"/>
                  </a:lnTo>
                  <a:lnTo>
                    <a:pt x="633483" y="15611"/>
                  </a:lnTo>
                  <a:lnTo>
                    <a:pt x="588307" y="9385"/>
                  </a:lnTo>
                  <a:lnTo>
                    <a:pt x="543058" y="4717"/>
                  </a:lnTo>
                  <a:lnTo>
                    <a:pt x="497778" y="1602"/>
                  </a:lnTo>
                  <a:lnTo>
                    <a:pt x="452508" y="32"/>
                  </a:lnTo>
                  <a:lnTo>
                    <a:pt x="407291" y="0"/>
                  </a:lnTo>
                  <a:lnTo>
                    <a:pt x="362167" y="1498"/>
                  </a:lnTo>
                  <a:lnTo>
                    <a:pt x="317178" y="4520"/>
                  </a:lnTo>
                  <a:lnTo>
                    <a:pt x="272366" y="9059"/>
                  </a:lnTo>
                  <a:lnTo>
                    <a:pt x="227771" y="15108"/>
                  </a:lnTo>
                  <a:lnTo>
                    <a:pt x="183437" y="22659"/>
                  </a:lnTo>
                  <a:lnTo>
                    <a:pt x="139403" y="31706"/>
                  </a:lnTo>
                  <a:lnTo>
                    <a:pt x="95712" y="42241"/>
                  </a:lnTo>
                  <a:lnTo>
                    <a:pt x="52406" y="54258"/>
                  </a:lnTo>
                  <a:lnTo>
                    <a:pt x="9525" y="67749"/>
                  </a:lnTo>
                  <a:lnTo>
                    <a:pt x="0" y="71108"/>
                  </a:lnTo>
                  <a:lnTo>
                    <a:pt x="17" y="793966"/>
                  </a:lnTo>
                  <a:lnTo>
                    <a:pt x="12883" y="782838"/>
                  </a:lnTo>
                  <a:lnTo>
                    <a:pt x="49931" y="755083"/>
                  </a:lnTo>
                  <a:lnTo>
                    <a:pt x="88581" y="730119"/>
                  </a:lnTo>
                  <a:lnTo>
                    <a:pt x="128670" y="707974"/>
                  </a:lnTo>
                  <a:lnTo>
                    <a:pt x="170038" y="688676"/>
                  </a:lnTo>
                  <a:lnTo>
                    <a:pt x="212525" y="672252"/>
                  </a:lnTo>
                  <a:lnTo>
                    <a:pt x="255968" y="658728"/>
                  </a:lnTo>
                  <a:lnTo>
                    <a:pt x="300208" y="648133"/>
                  </a:lnTo>
                  <a:lnTo>
                    <a:pt x="345083" y="640494"/>
                  </a:lnTo>
                  <a:lnTo>
                    <a:pt x="390433" y="635837"/>
                  </a:lnTo>
                  <a:lnTo>
                    <a:pt x="436097" y="634191"/>
                  </a:lnTo>
                  <a:lnTo>
                    <a:pt x="481913" y="635582"/>
                  </a:lnTo>
                  <a:lnTo>
                    <a:pt x="527722" y="640038"/>
                  </a:lnTo>
                  <a:lnTo>
                    <a:pt x="573361" y="647585"/>
                  </a:lnTo>
                  <a:lnTo>
                    <a:pt x="618671" y="658252"/>
                  </a:lnTo>
                  <a:lnTo>
                    <a:pt x="663490" y="672066"/>
                  </a:lnTo>
                  <a:lnTo>
                    <a:pt x="707658" y="689053"/>
                  </a:lnTo>
                  <a:lnTo>
                    <a:pt x="751013" y="709241"/>
                  </a:lnTo>
                  <a:lnTo>
                    <a:pt x="793395" y="732657"/>
                  </a:lnTo>
                  <a:lnTo>
                    <a:pt x="834643" y="759329"/>
                  </a:lnTo>
                  <a:lnTo>
                    <a:pt x="1767530" y="1409362"/>
                  </a:lnTo>
                  <a:lnTo>
                    <a:pt x="1768918" y="1383818"/>
                  </a:lnTo>
                  <a:lnTo>
                    <a:pt x="1769809" y="1338821"/>
                  </a:lnTo>
                  <a:lnTo>
                    <a:pt x="1769153" y="1293852"/>
                  </a:lnTo>
                  <a:lnTo>
                    <a:pt x="1766959" y="1248954"/>
                  </a:lnTo>
                  <a:lnTo>
                    <a:pt x="1763235" y="1204166"/>
                  </a:lnTo>
                  <a:lnTo>
                    <a:pt x="1757988" y="1159531"/>
                  </a:lnTo>
                  <a:lnTo>
                    <a:pt x="1751226" y="1115090"/>
                  </a:lnTo>
                  <a:lnTo>
                    <a:pt x="1742956" y="1070884"/>
                  </a:lnTo>
                  <a:lnTo>
                    <a:pt x="1733187" y="1026955"/>
                  </a:lnTo>
                  <a:lnTo>
                    <a:pt x="1721926" y="983344"/>
                  </a:lnTo>
                  <a:lnTo>
                    <a:pt x="1709180" y="940093"/>
                  </a:lnTo>
                  <a:lnTo>
                    <a:pt x="1694959" y="897243"/>
                  </a:lnTo>
                  <a:lnTo>
                    <a:pt x="1679269" y="854835"/>
                  </a:lnTo>
                  <a:lnTo>
                    <a:pt x="1662118" y="812911"/>
                  </a:lnTo>
                  <a:lnTo>
                    <a:pt x="1643514" y="771512"/>
                  </a:lnTo>
                  <a:lnTo>
                    <a:pt x="1623464" y="730679"/>
                  </a:lnTo>
                  <a:lnTo>
                    <a:pt x="1601977" y="690455"/>
                  </a:lnTo>
                  <a:lnTo>
                    <a:pt x="1579060" y="650880"/>
                  </a:lnTo>
                  <a:lnTo>
                    <a:pt x="1554721" y="611995"/>
                  </a:lnTo>
                  <a:lnTo>
                    <a:pt x="1528968" y="573843"/>
                  </a:lnTo>
                  <a:lnTo>
                    <a:pt x="1501808" y="536464"/>
                  </a:lnTo>
                  <a:lnTo>
                    <a:pt x="1473249" y="499900"/>
                  </a:lnTo>
                  <a:lnTo>
                    <a:pt x="1443299" y="464193"/>
                  </a:lnTo>
                  <a:lnTo>
                    <a:pt x="1411965" y="429383"/>
                  </a:lnTo>
                  <a:lnTo>
                    <a:pt x="1379256" y="395512"/>
                  </a:lnTo>
                  <a:lnTo>
                    <a:pt x="1345179" y="362622"/>
                  </a:lnTo>
                  <a:lnTo>
                    <a:pt x="1309742" y="330754"/>
                  </a:lnTo>
                  <a:lnTo>
                    <a:pt x="1272952" y="299949"/>
                  </a:lnTo>
                  <a:lnTo>
                    <a:pt x="1234818" y="270249"/>
                  </a:lnTo>
                  <a:lnTo>
                    <a:pt x="1195292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07656" y="9093713"/>
              <a:ext cx="213836" cy="213837"/>
            </a:xfrm>
            <a:prstGeom prst="rect">
              <a:avLst/>
            </a:prstGeom>
          </p:spPr>
        </p:pic>
      </p:grpSp>
      <p:sp>
        <p:nvSpPr>
          <p:cNvPr id="98" name="CuadroTexto 97">
            <a:extLst>
              <a:ext uri="{FF2B5EF4-FFF2-40B4-BE49-F238E27FC236}">
                <a16:creationId xmlns:a16="http://schemas.microsoft.com/office/drawing/2014/main" id="{B9FF37D4-71EF-47FC-B467-22CFD8925B9D}"/>
              </a:ext>
            </a:extLst>
          </p:cNvPr>
          <p:cNvSpPr txBox="1"/>
          <p:nvPr/>
        </p:nvSpPr>
        <p:spPr>
          <a:xfrm>
            <a:off x="4425855" y="9821732"/>
            <a:ext cx="13746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53230">
              <a:lnSpc>
                <a:spcPct val="100000"/>
              </a:lnSpc>
              <a:spcBef>
                <a:spcPts val="1410"/>
              </a:spcBef>
            </a:pPr>
            <a:r>
              <a:rPr lang="es-VE" sz="1800" b="1" spc="-75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lang="es-VE" sz="18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lang="es-VE" sz="18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lang="es-VE" sz="18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lang="es-VE" sz="1800" b="1" spc="-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lang="es-VE" sz="1800" b="1" spc="-4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lang="es-VE" sz="18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lang="es-VE" sz="1800" b="1" spc="-114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105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lang="es-VE" sz="18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lang="es-VE" sz="1800" b="1" spc="-25" dirty="0">
                <a:solidFill>
                  <a:srgbClr val="A10D1F"/>
                </a:solidFill>
                <a:latin typeface="Arial"/>
                <a:cs typeface="Arial"/>
              </a:rPr>
              <a:t>142</a:t>
            </a:r>
            <a:endParaRPr lang="es-VE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645" y="3072130"/>
            <a:ext cx="8987790" cy="5391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spc="1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90" dirty="0">
                <a:solidFill>
                  <a:srgbClr val="39526B"/>
                </a:solidFill>
                <a:latin typeface="Arial"/>
                <a:cs typeface="Arial"/>
              </a:rPr>
              <a:t>duración</a:t>
            </a:r>
            <a:r>
              <a:rPr sz="3200" b="1" spc="11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del</a:t>
            </a:r>
            <a:r>
              <a:rPr sz="3200" spc="9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contrato</a:t>
            </a:r>
            <a:r>
              <a:rPr sz="3200" spc="9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será</a:t>
            </a:r>
            <a:r>
              <a:rPr sz="3200" b="1" spc="1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39526B"/>
                </a:solidFill>
                <a:latin typeface="Arial"/>
                <a:cs typeface="Arial"/>
              </a:rPr>
              <a:t>estipulada</a:t>
            </a:r>
            <a:r>
              <a:rPr sz="3200" b="1" spc="114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por</a:t>
            </a:r>
            <a:r>
              <a:rPr sz="3200" b="1" spc="1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las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partes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r>
              <a:rPr sz="3200" spc="30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supeditado</a:t>
            </a:r>
            <a:r>
              <a:rPr sz="3200" spc="3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al</a:t>
            </a:r>
            <a:r>
              <a:rPr sz="3200" spc="30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pago</a:t>
            </a:r>
            <a:r>
              <a:rPr sz="3200" spc="30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oportuno</a:t>
            </a:r>
            <a:r>
              <a:rPr sz="3200" spc="3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31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las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cuotas</a:t>
            </a:r>
            <a:r>
              <a:rPr sz="3200" spc="2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establecidas</a:t>
            </a:r>
            <a:r>
              <a:rPr sz="3200" spc="2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3200" spc="2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3200" spc="2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contrato,</a:t>
            </a:r>
            <a:r>
              <a:rPr sz="3200" spc="229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las</a:t>
            </a:r>
            <a:r>
              <a:rPr sz="3200" spc="2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cuales</a:t>
            </a:r>
            <a:r>
              <a:rPr sz="3200" spc="2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no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podrán</a:t>
            </a:r>
            <a:r>
              <a:rPr sz="3200" spc="-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ser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modificadas</a:t>
            </a:r>
            <a:r>
              <a:rPr sz="32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32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ese</a:t>
            </a:r>
            <a:r>
              <a:rPr sz="32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periodo.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3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tabLst>
                <a:tab pos="560705" algn="l"/>
                <a:tab pos="935990" algn="l"/>
                <a:tab pos="1185545" algn="l"/>
                <a:tab pos="1655445" algn="l"/>
                <a:tab pos="1905000" algn="l"/>
                <a:tab pos="2292350" algn="l"/>
                <a:tab pos="2795270" algn="l"/>
                <a:tab pos="2854960" algn="l"/>
                <a:tab pos="2896235" algn="l"/>
                <a:tab pos="3663950" algn="l"/>
                <a:tab pos="3978275" algn="l"/>
                <a:tab pos="4404995" algn="l"/>
                <a:tab pos="4523740" algn="l"/>
                <a:tab pos="5206365" algn="l"/>
                <a:tab pos="5869305" algn="l"/>
                <a:tab pos="6393815" algn="l"/>
                <a:tab pos="6840220" algn="l"/>
                <a:tab pos="7239634" algn="l"/>
                <a:tab pos="7292975" algn="l"/>
                <a:tab pos="7931784" algn="l"/>
                <a:tab pos="7986395" algn="l"/>
                <a:tab pos="8658860" algn="l"/>
              </a:tabLst>
            </a:pP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pago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cuota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podrá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efectuarse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	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150" dirty="0">
                <a:solidFill>
                  <a:srgbClr val="39526B"/>
                </a:solidFill>
                <a:latin typeface="Arial"/>
                <a:cs typeface="Arial"/>
              </a:rPr>
              <a:t>forma </a:t>
            </a:r>
            <a:r>
              <a:rPr sz="3200" b="1" spc="-105" dirty="0">
                <a:solidFill>
                  <a:srgbClr val="39526B"/>
                </a:solidFill>
                <a:latin typeface="Arial"/>
                <a:cs typeface="Arial"/>
              </a:rPr>
              <a:t>mensual,</a:t>
            </a:r>
            <a:r>
              <a:rPr sz="3200" b="1" spc="-1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39526B"/>
                </a:solidFill>
                <a:latin typeface="Arial"/>
                <a:cs typeface="Arial"/>
              </a:rPr>
              <a:t>trimestral,</a:t>
            </a:r>
            <a:r>
              <a:rPr sz="3200" b="1" spc="-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05" dirty="0">
                <a:solidFill>
                  <a:srgbClr val="39526B"/>
                </a:solidFill>
                <a:latin typeface="Arial"/>
                <a:cs typeface="Arial"/>
              </a:rPr>
              <a:t>semestral,</a:t>
            </a:r>
            <a:r>
              <a:rPr sz="3200" b="1" spc="-1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65" dirty="0">
                <a:solidFill>
                  <a:srgbClr val="39526B"/>
                </a:solidFill>
                <a:latin typeface="Arial"/>
                <a:cs typeface="Arial"/>
              </a:rPr>
              <a:t>anual</a:t>
            </a:r>
            <a:r>
              <a:rPr sz="3200" b="1" spc="-8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o</a:t>
            </a:r>
            <a:r>
              <a:rPr sz="3200" b="1" spc="-9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cualquier 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otro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acordado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	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por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las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partes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dentro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del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	</a:t>
            </a:r>
            <a:r>
              <a:rPr sz="3200" spc="-78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plazo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indicado</a:t>
            </a:r>
            <a:r>
              <a:rPr sz="3200" spc="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3200" spc="7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3200" spc="6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contrato,</a:t>
            </a:r>
            <a:r>
              <a:rPr sz="3200" spc="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200" b="1" spc="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cual</a:t>
            </a:r>
            <a:r>
              <a:rPr sz="3200" b="1" spc="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no</a:t>
            </a:r>
            <a:r>
              <a:rPr sz="3200" b="1" spc="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será</a:t>
            </a:r>
            <a:r>
              <a:rPr sz="3200" b="1" spc="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14" dirty="0">
                <a:solidFill>
                  <a:srgbClr val="39526B"/>
                </a:solidFill>
                <a:latin typeface="Arial"/>
                <a:cs typeface="Arial"/>
              </a:rPr>
              <a:t>inferior</a:t>
            </a:r>
            <a:r>
              <a:rPr sz="3200" b="1" spc="6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a 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cinco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(5)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días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			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hábiles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,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	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contados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5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partir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	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la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fecha</a:t>
            </a:r>
            <a:r>
              <a:rPr sz="32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su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exigibilidad.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5" y="8557890"/>
            <a:ext cx="1770380" cy="1729105"/>
            <a:chOff x="-15" y="8557890"/>
            <a:chExt cx="1770380" cy="1729105"/>
          </a:xfrm>
        </p:grpSpPr>
        <p:sp>
          <p:nvSpPr>
            <p:cNvPr id="4" name="object 4"/>
            <p:cNvSpPr/>
            <p:nvPr/>
          </p:nvSpPr>
          <p:spPr>
            <a:xfrm>
              <a:off x="-15" y="8557890"/>
              <a:ext cx="1770380" cy="1729105"/>
            </a:xfrm>
            <a:custGeom>
              <a:avLst/>
              <a:gdLst/>
              <a:ahLst/>
              <a:cxnLst/>
              <a:rect l="l" t="t" r="r" b="b"/>
              <a:pathLst>
                <a:path w="1770380" h="1729104">
                  <a:moveTo>
                    <a:pt x="1767530" y="1409362"/>
                  </a:moveTo>
                  <a:lnTo>
                    <a:pt x="834643" y="759329"/>
                  </a:lnTo>
                  <a:lnTo>
                    <a:pt x="873956" y="788792"/>
                  </a:lnTo>
                  <a:lnTo>
                    <a:pt x="910606" y="820445"/>
                  </a:lnTo>
                  <a:lnTo>
                    <a:pt x="944562" y="854127"/>
                  </a:lnTo>
                  <a:lnTo>
                    <a:pt x="975795" y="889678"/>
                  </a:lnTo>
                  <a:lnTo>
                    <a:pt x="1004274" y="926939"/>
                  </a:lnTo>
                  <a:lnTo>
                    <a:pt x="1029970" y="965749"/>
                  </a:lnTo>
                  <a:lnTo>
                    <a:pt x="1052853" y="1005947"/>
                  </a:lnTo>
                  <a:lnTo>
                    <a:pt x="1072892" y="1047374"/>
                  </a:lnTo>
                  <a:lnTo>
                    <a:pt x="1090058" y="1089869"/>
                  </a:lnTo>
                  <a:lnTo>
                    <a:pt x="1104321" y="1133272"/>
                  </a:lnTo>
                  <a:lnTo>
                    <a:pt x="1115651" y="1177423"/>
                  </a:lnTo>
                  <a:lnTo>
                    <a:pt x="1124017" y="1222161"/>
                  </a:lnTo>
                  <a:lnTo>
                    <a:pt x="1129391" y="1267326"/>
                  </a:lnTo>
                  <a:lnTo>
                    <a:pt x="1131741" y="1312759"/>
                  </a:lnTo>
                  <a:lnTo>
                    <a:pt x="1131038" y="1358298"/>
                  </a:lnTo>
                  <a:lnTo>
                    <a:pt x="1127253" y="1403783"/>
                  </a:lnTo>
                  <a:lnTo>
                    <a:pt x="1120354" y="1449055"/>
                  </a:lnTo>
                  <a:lnTo>
                    <a:pt x="1110313" y="1493953"/>
                  </a:lnTo>
                  <a:lnTo>
                    <a:pt x="1097098" y="1538317"/>
                  </a:lnTo>
                  <a:lnTo>
                    <a:pt x="1080681" y="1581986"/>
                  </a:lnTo>
                  <a:lnTo>
                    <a:pt x="1061031" y="1624800"/>
                  </a:lnTo>
                  <a:lnTo>
                    <a:pt x="1038119" y="1666600"/>
                  </a:lnTo>
                  <a:lnTo>
                    <a:pt x="1011914" y="1707224"/>
                  </a:lnTo>
                  <a:lnTo>
                    <a:pt x="1043263" y="1729068"/>
                  </a:lnTo>
                  <a:lnTo>
                    <a:pt x="1708542" y="1729075"/>
                  </a:lnTo>
                  <a:lnTo>
                    <a:pt x="1730674" y="1652079"/>
                  </a:lnTo>
                  <a:lnTo>
                    <a:pt x="1741004" y="1607781"/>
                  </a:lnTo>
                  <a:lnTo>
                    <a:pt x="1749741" y="1563263"/>
                  </a:lnTo>
                  <a:lnTo>
                    <a:pt x="1756893" y="1518566"/>
                  </a:lnTo>
                  <a:lnTo>
                    <a:pt x="1762468" y="1473732"/>
                  </a:lnTo>
                  <a:lnTo>
                    <a:pt x="1766474" y="1428802"/>
                  </a:lnTo>
                  <a:lnTo>
                    <a:pt x="1767530" y="1409362"/>
                  </a:lnTo>
                  <a:close/>
                </a:path>
                <a:path w="1770380" h="1729104">
                  <a:moveTo>
                    <a:pt x="1195292" y="241644"/>
                  </a:moveTo>
                  <a:lnTo>
                    <a:pt x="1154831" y="214514"/>
                  </a:lnTo>
                  <a:lnTo>
                    <a:pt x="1113763" y="189026"/>
                  </a:lnTo>
                  <a:lnTo>
                    <a:pt x="1072125" y="165183"/>
                  </a:lnTo>
                  <a:lnTo>
                    <a:pt x="1029957" y="142976"/>
                  </a:lnTo>
                  <a:lnTo>
                    <a:pt x="987302" y="122400"/>
                  </a:lnTo>
                  <a:lnTo>
                    <a:pt x="944200" y="103446"/>
                  </a:lnTo>
                  <a:lnTo>
                    <a:pt x="900694" y="86107"/>
                  </a:lnTo>
                  <a:lnTo>
                    <a:pt x="856825" y="70378"/>
                  </a:lnTo>
                  <a:lnTo>
                    <a:pt x="812634" y="56250"/>
                  </a:lnTo>
                  <a:lnTo>
                    <a:pt x="768162" y="43716"/>
                  </a:lnTo>
                  <a:lnTo>
                    <a:pt x="723453" y="32770"/>
                  </a:lnTo>
                  <a:lnTo>
                    <a:pt x="678546" y="23404"/>
                  </a:lnTo>
                  <a:lnTo>
                    <a:pt x="633483" y="15611"/>
                  </a:lnTo>
                  <a:lnTo>
                    <a:pt x="588307" y="9385"/>
                  </a:lnTo>
                  <a:lnTo>
                    <a:pt x="543058" y="4717"/>
                  </a:lnTo>
                  <a:lnTo>
                    <a:pt x="497778" y="1602"/>
                  </a:lnTo>
                  <a:lnTo>
                    <a:pt x="452508" y="32"/>
                  </a:lnTo>
                  <a:lnTo>
                    <a:pt x="407291" y="0"/>
                  </a:lnTo>
                  <a:lnTo>
                    <a:pt x="362167" y="1498"/>
                  </a:lnTo>
                  <a:lnTo>
                    <a:pt x="317178" y="4520"/>
                  </a:lnTo>
                  <a:lnTo>
                    <a:pt x="272366" y="9059"/>
                  </a:lnTo>
                  <a:lnTo>
                    <a:pt x="227771" y="15108"/>
                  </a:lnTo>
                  <a:lnTo>
                    <a:pt x="183437" y="22659"/>
                  </a:lnTo>
                  <a:lnTo>
                    <a:pt x="139403" y="31706"/>
                  </a:lnTo>
                  <a:lnTo>
                    <a:pt x="95712" y="42241"/>
                  </a:lnTo>
                  <a:lnTo>
                    <a:pt x="52406" y="54258"/>
                  </a:lnTo>
                  <a:lnTo>
                    <a:pt x="9525" y="67749"/>
                  </a:lnTo>
                  <a:lnTo>
                    <a:pt x="0" y="71108"/>
                  </a:lnTo>
                  <a:lnTo>
                    <a:pt x="17" y="793966"/>
                  </a:lnTo>
                  <a:lnTo>
                    <a:pt x="12883" y="782838"/>
                  </a:lnTo>
                  <a:lnTo>
                    <a:pt x="49931" y="755083"/>
                  </a:lnTo>
                  <a:lnTo>
                    <a:pt x="88581" y="730119"/>
                  </a:lnTo>
                  <a:lnTo>
                    <a:pt x="128670" y="707974"/>
                  </a:lnTo>
                  <a:lnTo>
                    <a:pt x="170038" y="688676"/>
                  </a:lnTo>
                  <a:lnTo>
                    <a:pt x="212525" y="672252"/>
                  </a:lnTo>
                  <a:lnTo>
                    <a:pt x="255968" y="658728"/>
                  </a:lnTo>
                  <a:lnTo>
                    <a:pt x="300208" y="648133"/>
                  </a:lnTo>
                  <a:lnTo>
                    <a:pt x="345083" y="640494"/>
                  </a:lnTo>
                  <a:lnTo>
                    <a:pt x="390433" y="635837"/>
                  </a:lnTo>
                  <a:lnTo>
                    <a:pt x="436097" y="634191"/>
                  </a:lnTo>
                  <a:lnTo>
                    <a:pt x="481913" y="635582"/>
                  </a:lnTo>
                  <a:lnTo>
                    <a:pt x="527722" y="640038"/>
                  </a:lnTo>
                  <a:lnTo>
                    <a:pt x="573361" y="647585"/>
                  </a:lnTo>
                  <a:lnTo>
                    <a:pt x="618671" y="658252"/>
                  </a:lnTo>
                  <a:lnTo>
                    <a:pt x="663490" y="672066"/>
                  </a:lnTo>
                  <a:lnTo>
                    <a:pt x="707658" y="689053"/>
                  </a:lnTo>
                  <a:lnTo>
                    <a:pt x="751013" y="709241"/>
                  </a:lnTo>
                  <a:lnTo>
                    <a:pt x="793395" y="732657"/>
                  </a:lnTo>
                  <a:lnTo>
                    <a:pt x="834643" y="759329"/>
                  </a:lnTo>
                  <a:lnTo>
                    <a:pt x="1767530" y="1409362"/>
                  </a:lnTo>
                  <a:lnTo>
                    <a:pt x="1768918" y="1383818"/>
                  </a:lnTo>
                  <a:lnTo>
                    <a:pt x="1769809" y="1338821"/>
                  </a:lnTo>
                  <a:lnTo>
                    <a:pt x="1769153" y="1293852"/>
                  </a:lnTo>
                  <a:lnTo>
                    <a:pt x="1766959" y="1248954"/>
                  </a:lnTo>
                  <a:lnTo>
                    <a:pt x="1763235" y="1204166"/>
                  </a:lnTo>
                  <a:lnTo>
                    <a:pt x="1757988" y="1159531"/>
                  </a:lnTo>
                  <a:lnTo>
                    <a:pt x="1751226" y="1115090"/>
                  </a:lnTo>
                  <a:lnTo>
                    <a:pt x="1742956" y="1070884"/>
                  </a:lnTo>
                  <a:lnTo>
                    <a:pt x="1733187" y="1026955"/>
                  </a:lnTo>
                  <a:lnTo>
                    <a:pt x="1721926" y="983344"/>
                  </a:lnTo>
                  <a:lnTo>
                    <a:pt x="1709180" y="940093"/>
                  </a:lnTo>
                  <a:lnTo>
                    <a:pt x="1694959" y="897243"/>
                  </a:lnTo>
                  <a:lnTo>
                    <a:pt x="1679269" y="854835"/>
                  </a:lnTo>
                  <a:lnTo>
                    <a:pt x="1662118" y="812911"/>
                  </a:lnTo>
                  <a:lnTo>
                    <a:pt x="1643514" y="771512"/>
                  </a:lnTo>
                  <a:lnTo>
                    <a:pt x="1623464" y="730679"/>
                  </a:lnTo>
                  <a:lnTo>
                    <a:pt x="1601977" y="690455"/>
                  </a:lnTo>
                  <a:lnTo>
                    <a:pt x="1579060" y="650880"/>
                  </a:lnTo>
                  <a:lnTo>
                    <a:pt x="1554721" y="611995"/>
                  </a:lnTo>
                  <a:lnTo>
                    <a:pt x="1528968" y="573843"/>
                  </a:lnTo>
                  <a:lnTo>
                    <a:pt x="1501808" y="536464"/>
                  </a:lnTo>
                  <a:lnTo>
                    <a:pt x="1473249" y="499900"/>
                  </a:lnTo>
                  <a:lnTo>
                    <a:pt x="1443299" y="464193"/>
                  </a:lnTo>
                  <a:lnTo>
                    <a:pt x="1411965" y="429383"/>
                  </a:lnTo>
                  <a:lnTo>
                    <a:pt x="1379256" y="395512"/>
                  </a:lnTo>
                  <a:lnTo>
                    <a:pt x="1345179" y="362622"/>
                  </a:lnTo>
                  <a:lnTo>
                    <a:pt x="1309742" y="330754"/>
                  </a:lnTo>
                  <a:lnTo>
                    <a:pt x="1272952" y="299949"/>
                  </a:lnTo>
                  <a:lnTo>
                    <a:pt x="1234818" y="270249"/>
                  </a:lnTo>
                  <a:lnTo>
                    <a:pt x="1195292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656" y="9093713"/>
              <a:ext cx="213836" cy="21383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96143" y="-5"/>
            <a:ext cx="7414641" cy="102870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0" y="694436"/>
            <a:ext cx="10820400" cy="1661160"/>
          </a:xfrm>
          <a:prstGeom prst="rect">
            <a:avLst/>
          </a:prstGeom>
          <a:solidFill>
            <a:srgbClr val="8E030D"/>
          </a:solidFill>
        </p:spPr>
        <p:txBody>
          <a:bodyPr vert="horz" wrap="square" lIns="0" tIns="104139" rIns="0" bIns="0" rtlCol="0">
            <a:spAutoFit/>
          </a:bodyPr>
          <a:lstStyle/>
          <a:p>
            <a:pPr marR="1195070" algn="ctr">
              <a:lnSpc>
                <a:spcPct val="100000"/>
              </a:lnSpc>
              <a:spcBef>
                <a:spcPts val="819"/>
              </a:spcBef>
            </a:pPr>
            <a:r>
              <a:rPr sz="5000" b="1" spc="-200" dirty="0">
                <a:solidFill>
                  <a:srgbClr val="FFFFFF"/>
                </a:solidFill>
                <a:latin typeface="Arial"/>
                <a:cs typeface="Arial"/>
              </a:rPr>
              <a:t>Duración</a:t>
            </a:r>
            <a:r>
              <a:rPr sz="5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120" dirty="0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sz="50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200" dirty="0">
                <a:solidFill>
                  <a:srgbClr val="FFFFFF"/>
                </a:solidFill>
                <a:latin typeface="Arial"/>
                <a:cs typeface="Arial"/>
              </a:rPr>
              <a:t>Contrato</a:t>
            </a:r>
            <a:r>
              <a:rPr sz="50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33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endParaRPr sz="5000">
              <a:latin typeface="Arial"/>
              <a:cs typeface="Arial"/>
            </a:endParaRPr>
          </a:p>
          <a:p>
            <a:pPr marR="1192530" algn="ctr">
              <a:lnSpc>
                <a:spcPct val="100000"/>
              </a:lnSpc>
              <a:spcBef>
                <a:spcPts val="5"/>
              </a:spcBef>
            </a:pPr>
            <a:r>
              <a:rPr sz="5000" b="1" spc="-70" dirty="0">
                <a:solidFill>
                  <a:srgbClr val="FFFFFF"/>
                </a:solidFill>
                <a:latin typeface="Arial"/>
                <a:cs typeface="Arial"/>
              </a:rPr>
              <a:t>Pago</a:t>
            </a:r>
            <a:r>
              <a:rPr sz="50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5000" b="1" spc="-2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5000" b="1" spc="-2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spc="-10" dirty="0">
                <a:solidFill>
                  <a:srgbClr val="FFFFFF"/>
                </a:solidFill>
                <a:latin typeface="Arial"/>
                <a:cs typeface="Arial"/>
              </a:rPr>
              <a:t>Cuota</a:t>
            </a:r>
            <a:endParaRPr sz="5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49603" y="8550883"/>
            <a:ext cx="1938655" cy="1736725"/>
          </a:xfrm>
          <a:custGeom>
            <a:avLst/>
            <a:gdLst/>
            <a:ahLst/>
            <a:cxnLst/>
            <a:rect l="l" t="t" r="r" b="b"/>
            <a:pathLst>
              <a:path w="1938655" h="1736725">
                <a:moveTo>
                  <a:pt x="674614" y="172377"/>
                </a:moveTo>
                <a:lnTo>
                  <a:pt x="632655" y="197135"/>
                </a:lnTo>
                <a:lnTo>
                  <a:pt x="591927" y="223174"/>
                </a:lnTo>
                <a:lnTo>
                  <a:pt x="552449" y="250461"/>
                </a:lnTo>
                <a:lnTo>
                  <a:pt x="514230" y="278956"/>
                </a:lnTo>
                <a:lnTo>
                  <a:pt x="477283" y="308619"/>
                </a:lnTo>
                <a:lnTo>
                  <a:pt x="441618" y="339407"/>
                </a:lnTo>
                <a:lnTo>
                  <a:pt x="407248" y="371281"/>
                </a:lnTo>
                <a:lnTo>
                  <a:pt x="374183" y="404200"/>
                </a:lnTo>
                <a:lnTo>
                  <a:pt x="342435" y="438122"/>
                </a:lnTo>
                <a:lnTo>
                  <a:pt x="312014" y="473006"/>
                </a:lnTo>
                <a:lnTo>
                  <a:pt x="282934" y="508813"/>
                </a:lnTo>
                <a:lnTo>
                  <a:pt x="255204" y="545500"/>
                </a:lnTo>
                <a:lnTo>
                  <a:pt x="228837" y="583027"/>
                </a:lnTo>
                <a:lnTo>
                  <a:pt x="203843" y="621353"/>
                </a:lnTo>
                <a:lnTo>
                  <a:pt x="180233" y="660437"/>
                </a:lnTo>
                <a:lnTo>
                  <a:pt x="158020" y="700239"/>
                </a:lnTo>
                <a:lnTo>
                  <a:pt x="137215" y="740717"/>
                </a:lnTo>
                <a:lnTo>
                  <a:pt x="117829" y="781830"/>
                </a:lnTo>
                <a:lnTo>
                  <a:pt x="99873" y="823538"/>
                </a:lnTo>
                <a:lnTo>
                  <a:pt x="83358" y="865800"/>
                </a:lnTo>
                <a:lnTo>
                  <a:pt x="68297" y="908574"/>
                </a:lnTo>
                <a:lnTo>
                  <a:pt x="54699" y="951820"/>
                </a:lnTo>
                <a:lnTo>
                  <a:pt x="42578" y="995497"/>
                </a:lnTo>
                <a:lnTo>
                  <a:pt x="31943" y="1039564"/>
                </a:lnTo>
                <a:lnTo>
                  <a:pt x="22807" y="1083980"/>
                </a:lnTo>
                <a:lnTo>
                  <a:pt x="15181" y="1128705"/>
                </a:lnTo>
                <a:lnTo>
                  <a:pt x="9076" y="1173697"/>
                </a:lnTo>
                <a:lnTo>
                  <a:pt x="4503" y="1218915"/>
                </a:lnTo>
                <a:lnTo>
                  <a:pt x="1473" y="1264319"/>
                </a:lnTo>
                <a:lnTo>
                  <a:pt x="0" y="1309868"/>
                </a:lnTo>
                <a:lnTo>
                  <a:pt x="92" y="1355520"/>
                </a:lnTo>
                <a:lnTo>
                  <a:pt x="1762" y="1401235"/>
                </a:lnTo>
                <a:lnTo>
                  <a:pt x="5022" y="1446972"/>
                </a:lnTo>
                <a:lnTo>
                  <a:pt x="9882" y="1492691"/>
                </a:lnTo>
                <a:lnTo>
                  <a:pt x="16354" y="1538349"/>
                </a:lnTo>
                <a:lnTo>
                  <a:pt x="24423" y="1583764"/>
                </a:lnTo>
                <a:lnTo>
                  <a:pt x="34178" y="1629323"/>
                </a:lnTo>
                <a:lnTo>
                  <a:pt x="45554" y="1674557"/>
                </a:lnTo>
                <a:lnTo>
                  <a:pt x="58587" y="1719567"/>
                </a:lnTo>
                <a:lnTo>
                  <a:pt x="607962" y="1736119"/>
                </a:lnTo>
                <a:lnTo>
                  <a:pt x="730327" y="1666889"/>
                </a:lnTo>
                <a:lnTo>
                  <a:pt x="708535" y="1625152"/>
                </a:lnTo>
                <a:lnTo>
                  <a:pt x="689865" y="1582627"/>
                </a:lnTo>
                <a:lnTo>
                  <a:pt x="674277" y="1539456"/>
                </a:lnTo>
                <a:lnTo>
                  <a:pt x="661733" y="1495777"/>
                </a:lnTo>
                <a:lnTo>
                  <a:pt x="652194" y="1451729"/>
                </a:lnTo>
                <a:lnTo>
                  <a:pt x="645620" y="1407453"/>
                </a:lnTo>
                <a:lnTo>
                  <a:pt x="641975" y="1363087"/>
                </a:lnTo>
                <a:lnTo>
                  <a:pt x="641217" y="1318770"/>
                </a:lnTo>
                <a:lnTo>
                  <a:pt x="643310" y="1274644"/>
                </a:lnTo>
                <a:lnTo>
                  <a:pt x="648194" y="1231013"/>
                </a:lnTo>
                <a:lnTo>
                  <a:pt x="655888" y="1187516"/>
                </a:lnTo>
                <a:lnTo>
                  <a:pt x="666297" y="1144794"/>
                </a:lnTo>
                <a:lnTo>
                  <a:pt x="679400" y="1102819"/>
                </a:lnTo>
                <a:lnTo>
                  <a:pt x="695159" y="1061731"/>
                </a:lnTo>
                <a:lnTo>
                  <a:pt x="713534" y="1021668"/>
                </a:lnTo>
                <a:lnTo>
                  <a:pt x="734488" y="982771"/>
                </a:lnTo>
                <a:lnTo>
                  <a:pt x="757981" y="945179"/>
                </a:lnTo>
                <a:lnTo>
                  <a:pt x="783974" y="909032"/>
                </a:lnTo>
                <a:lnTo>
                  <a:pt x="812428" y="874468"/>
                </a:lnTo>
                <a:lnTo>
                  <a:pt x="843306" y="841627"/>
                </a:lnTo>
                <a:lnTo>
                  <a:pt x="876567" y="810648"/>
                </a:lnTo>
                <a:lnTo>
                  <a:pt x="912174" y="781672"/>
                </a:lnTo>
                <a:lnTo>
                  <a:pt x="950087" y="754838"/>
                </a:lnTo>
                <a:lnTo>
                  <a:pt x="990267" y="730284"/>
                </a:lnTo>
                <a:lnTo>
                  <a:pt x="1938385" y="193872"/>
                </a:lnTo>
                <a:lnTo>
                  <a:pt x="1938383" y="148103"/>
                </a:lnTo>
                <a:lnTo>
                  <a:pt x="1875670" y="117642"/>
                </a:lnTo>
                <a:lnTo>
                  <a:pt x="1833960" y="99702"/>
                </a:lnTo>
                <a:lnTo>
                  <a:pt x="1791695" y="83204"/>
                </a:lnTo>
                <a:lnTo>
                  <a:pt x="1748918" y="68159"/>
                </a:lnTo>
                <a:lnTo>
                  <a:pt x="1705667" y="54578"/>
                </a:lnTo>
                <a:lnTo>
                  <a:pt x="1661986" y="42473"/>
                </a:lnTo>
                <a:lnTo>
                  <a:pt x="1617913" y="31854"/>
                </a:lnTo>
                <a:lnTo>
                  <a:pt x="1573491" y="22733"/>
                </a:lnTo>
                <a:lnTo>
                  <a:pt x="1528761" y="15122"/>
                </a:lnTo>
                <a:lnTo>
                  <a:pt x="1483762" y="9032"/>
                </a:lnTo>
                <a:lnTo>
                  <a:pt x="1438537" y="4474"/>
                </a:lnTo>
                <a:lnTo>
                  <a:pt x="1393125" y="1459"/>
                </a:lnTo>
                <a:lnTo>
                  <a:pt x="1347569" y="0"/>
                </a:lnTo>
                <a:lnTo>
                  <a:pt x="1301908" y="106"/>
                </a:lnTo>
                <a:lnTo>
                  <a:pt x="1256184" y="1790"/>
                </a:lnTo>
                <a:lnTo>
                  <a:pt x="1210437" y="5062"/>
                </a:lnTo>
                <a:lnTo>
                  <a:pt x="1164709" y="9935"/>
                </a:lnTo>
                <a:lnTo>
                  <a:pt x="1119040" y="16419"/>
                </a:lnTo>
                <a:lnTo>
                  <a:pt x="1073472" y="24526"/>
                </a:lnTo>
                <a:lnTo>
                  <a:pt x="1028045" y="34267"/>
                </a:lnTo>
                <a:lnTo>
                  <a:pt x="982799" y="45654"/>
                </a:lnTo>
                <a:lnTo>
                  <a:pt x="937777" y="58698"/>
                </a:lnTo>
                <a:lnTo>
                  <a:pt x="893019" y="73409"/>
                </a:lnTo>
                <a:lnTo>
                  <a:pt x="848566" y="89800"/>
                </a:lnTo>
                <a:lnTo>
                  <a:pt x="804459" y="107882"/>
                </a:lnTo>
                <a:lnTo>
                  <a:pt x="760738" y="127667"/>
                </a:lnTo>
                <a:lnTo>
                  <a:pt x="717444" y="149164"/>
                </a:lnTo>
                <a:lnTo>
                  <a:pt x="674614" y="172377"/>
                </a:lnTo>
                <a:close/>
              </a:path>
              <a:path w="1938655" h="1736725">
                <a:moveTo>
                  <a:pt x="1938385" y="193872"/>
                </a:moveTo>
                <a:lnTo>
                  <a:pt x="990267" y="730284"/>
                </a:lnTo>
                <a:lnTo>
                  <a:pt x="1032016" y="708485"/>
                </a:lnTo>
                <a:lnTo>
                  <a:pt x="1074549" y="689806"/>
                </a:lnTo>
                <a:lnTo>
                  <a:pt x="1117729" y="674208"/>
                </a:lnTo>
                <a:lnTo>
                  <a:pt x="1161415" y="661652"/>
                </a:lnTo>
                <a:lnTo>
                  <a:pt x="1205468" y="652099"/>
                </a:lnTo>
                <a:lnTo>
                  <a:pt x="1249749" y="645512"/>
                </a:lnTo>
                <a:lnTo>
                  <a:pt x="1294119" y="641851"/>
                </a:lnTo>
                <a:lnTo>
                  <a:pt x="1338437" y="641078"/>
                </a:lnTo>
                <a:lnTo>
                  <a:pt x="1382566" y="643153"/>
                </a:lnTo>
                <a:lnTo>
                  <a:pt x="1426364" y="648040"/>
                </a:lnTo>
                <a:lnTo>
                  <a:pt x="1469694" y="655698"/>
                </a:lnTo>
                <a:lnTo>
                  <a:pt x="1512416" y="666089"/>
                </a:lnTo>
                <a:lnTo>
                  <a:pt x="1554390" y="679175"/>
                </a:lnTo>
                <a:lnTo>
                  <a:pt x="1595477" y="694917"/>
                </a:lnTo>
                <a:lnTo>
                  <a:pt x="1635537" y="713276"/>
                </a:lnTo>
                <a:lnTo>
                  <a:pt x="1674432" y="734213"/>
                </a:lnTo>
                <a:lnTo>
                  <a:pt x="1712022" y="757691"/>
                </a:lnTo>
                <a:lnTo>
                  <a:pt x="1748167" y="783670"/>
                </a:lnTo>
                <a:lnTo>
                  <a:pt x="1782729" y="812111"/>
                </a:lnTo>
                <a:lnTo>
                  <a:pt x="1815567" y="842977"/>
                </a:lnTo>
                <a:lnTo>
                  <a:pt x="1846543" y="876228"/>
                </a:lnTo>
                <a:lnTo>
                  <a:pt x="1875517" y="911827"/>
                </a:lnTo>
                <a:lnTo>
                  <a:pt x="1902350" y="949733"/>
                </a:lnTo>
                <a:lnTo>
                  <a:pt x="1926902" y="989909"/>
                </a:lnTo>
                <a:lnTo>
                  <a:pt x="1938407" y="983399"/>
                </a:lnTo>
                <a:lnTo>
                  <a:pt x="1938385" y="193872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2350135"/>
            <a:chOff x="0" y="0"/>
            <a:chExt cx="18288000" cy="23501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23496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229600" cy="217677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9426575" y="8045195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40">
                <a:moveTo>
                  <a:pt x="306070" y="0"/>
                </a:moveTo>
                <a:lnTo>
                  <a:pt x="256424" y="4005"/>
                </a:lnTo>
                <a:lnTo>
                  <a:pt x="209328" y="15603"/>
                </a:lnTo>
                <a:lnTo>
                  <a:pt x="165413" y="34163"/>
                </a:lnTo>
                <a:lnTo>
                  <a:pt x="125309" y="59053"/>
                </a:lnTo>
                <a:lnTo>
                  <a:pt x="89646" y="89646"/>
                </a:lnTo>
                <a:lnTo>
                  <a:pt x="59053" y="125309"/>
                </a:lnTo>
                <a:lnTo>
                  <a:pt x="34163" y="165413"/>
                </a:lnTo>
                <a:lnTo>
                  <a:pt x="15603" y="209328"/>
                </a:lnTo>
                <a:lnTo>
                  <a:pt x="4005" y="256424"/>
                </a:lnTo>
                <a:lnTo>
                  <a:pt x="0" y="306069"/>
                </a:lnTo>
                <a:lnTo>
                  <a:pt x="4005" y="355681"/>
                </a:lnTo>
                <a:lnTo>
                  <a:pt x="15603" y="402749"/>
                </a:lnTo>
                <a:lnTo>
                  <a:pt x="34163" y="446642"/>
                </a:lnTo>
                <a:lnTo>
                  <a:pt x="59053" y="486731"/>
                </a:lnTo>
                <a:lnTo>
                  <a:pt x="89646" y="522382"/>
                </a:lnTo>
                <a:lnTo>
                  <a:pt x="125309" y="552967"/>
                </a:lnTo>
                <a:lnTo>
                  <a:pt x="165413" y="577853"/>
                </a:lnTo>
                <a:lnTo>
                  <a:pt x="209328" y="596410"/>
                </a:lnTo>
                <a:lnTo>
                  <a:pt x="256424" y="608007"/>
                </a:lnTo>
                <a:lnTo>
                  <a:pt x="306070" y="612012"/>
                </a:lnTo>
                <a:lnTo>
                  <a:pt x="355712" y="608007"/>
                </a:lnTo>
                <a:lnTo>
                  <a:pt x="402798" y="596410"/>
                </a:lnTo>
                <a:lnTo>
                  <a:pt x="446699" y="577853"/>
                </a:lnTo>
                <a:lnTo>
                  <a:pt x="486785" y="552967"/>
                </a:lnTo>
                <a:lnTo>
                  <a:pt x="522430" y="522382"/>
                </a:lnTo>
                <a:lnTo>
                  <a:pt x="553003" y="486731"/>
                </a:lnTo>
                <a:lnTo>
                  <a:pt x="577877" y="446642"/>
                </a:lnTo>
                <a:lnTo>
                  <a:pt x="596422" y="402749"/>
                </a:lnTo>
                <a:lnTo>
                  <a:pt x="608010" y="355681"/>
                </a:lnTo>
                <a:lnTo>
                  <a:pt x="612013" y="306069"/>
                </a:lnTo>
                <a:lnTo>
                  <a:pt x="608010" y="256424"/>
                </a:lnTo>
                <a:lnTo>
                  <a:pt x="596422" y="209328"/>
                </a:lnTo>
                <a:lnTo>
                  <a:pt x="577877" y="165413"/>
                </a:lnTo>
                <a:lnTo>
                  <a:pt x="553003" y="125309"/>
                </a:lnTo>
                <a:lnTo>
                  <a:pt x="522430" y="89646"/>
                </a:lnTo>
                <a:lnTo>
                  <a:pt x="486785" y="59053"/>
                </a:lnTo>
                <a:lnTo>
                  <a:pt x="446699" y="34163"/>
                </a:lnTo>
                <a:lnTo>
                  <a:pt x="402798" y="15603"/>
                </a:lnTo>
                <a:lnTo>
                  <a:pt x="355712" y="4005"/>
                </a:lnTo>
                <a:lnTo>
                  <a:pt x="30607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36050" y="7823072"/>
            <a:ext cx="216026" cy="21602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07779" y="7618730"/>
            <a:ext cx="193421" cy="180975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9426575" y="4262246"/>
            <a:ext cx="612140" cy="612140"/>
          </a:xfrm>
          <a:custGeom>
            <a:avLst/>
            <a:gdLst/>
            <a:ahLst/>
            <a:cxnLst/>
            <a:rect l="l" t="t" r="r" b="b"/>
            <a:pathLst>
              <a:path w="612140" h="612139">
                <a:moveTo>
                  <a:pt x="306070" y="0"/>
                </a:moveTo>
                <a:lnTo>
                  <a:pt x="256424" y="4005"/>
                </a:lnTo>
                <a:lnTo>
                  <a:pt x="209328" y="15602"/>
                </a:lnTo>
                <a:lnTo>
                  <a:pt x="165413" y="34159"/>
                </a:lnTo>
                <a:lnTo>
                  <a:pt x="125309" y="59045"/>
                </a:lnTo>
                <a:lnTo>
                  <a:pt x="89646" y="89630"/>
                </a:lnTo>
                <a:lnTo>
                  <a:pt x="59053" y="125281"/>
                </a:lnTo>
                <a:lnTo>
                  <a:pt x="34163" y="165370"/>
                </a:lnTo>
                <a:lnTo>
                  <a:pt x="15603" y="209263"/>
                </a:lnTo>
                <a:lnTo>
                  <a:pt x="4005" y="256331"/>
                </a:lnTo>
                <a:lnTo>
                  <a:pt x="0" y="305942"/>
                </a:lnTo>
                <a:lnTo>
                  <a:pt x="4005" y="355588"/>
                </a:lnTo>
                <a:lnTo>
                  <a:pt x="15603" y="402684"/>
                </a:lnTo>
                <a:lnTo>
                  <a:pt x="34163" y="446599"/>
                </a:lnTo>
                <a:lnTo>
                  <a:pt x="59053" y="486703"/>
                </a:lnTo>
                <a:lnTo>
                  <a:pt x="89646" y="522366"/>
                </a:lnTo>
                <a:lnTo>
                  <a:pt x="125309" y="552959"/>
                </a:lnTo>
                <a:lnTo>
                  <a:pt x="165413" y="577849"/>
                </a:lnTo>
                <a:lnTo>
                  <a:pt x="209328" y="596409"/>
                </a:lnTo>
                <a:lnTo>
                  <a:pt x="256424" y="608007"/>
                </a:lnTo>
                <a:lnTo>
                  <a:pt x="306070" y="612013"/>
                </a:lnTo>
                <a:lnTo>
                  <a:pt x="355712" y="608007"/>
                </a:lnTo>
                <a:lnTo>
                  <a:pt x="402798" y="596409"/>
                </a:lnTo>
                <a:lnTo>
                  <a:pt x="446699" y="577849"/>
                </a:lnTo>
                <a:lnTo>
                  <a:pt x="486785" y="552959"/>
                </a:lnTo>
                <a:lnTo>
                  <a:pt x="522430" y="522366"/>
                </a:lnTo>
                <a:lnTo>
                  <a:pt x="553003" y="486703"/>
                </a:lnTo>
                <a:lnTo>
                  <a:pt x="577877" y="446599"/>
                </a:lnTo>
                <a:lnTo>
                  <a:pt x="596422" y="402684"/>
                </a:lnTo>
                <a:lnTo>
                  <a:pt x="608010" y="355588"/>
                </a:lnTo>
                <a:lnTo>
                  <a:pt x="612013" y="305942"/>
                </a:lnTo>
                <a:lnTo>
                  <a:pt x="608010" y="256331"/>
                </a:lnTo>
                <a:lnTo>
                  <a:pt x="596422" y="209263"/>
                </a:lnTo>
                <a:lnTo>
                  <a:pt x="577877" y="165370"/>
                </a:lnTo>
                <a:lnTo>
                  <a:pt x="553003" y="125281"/>
                </a:lnTo>
                <a:lnTo>
                  <a:pt x="522430" y="89630"/>
                </a:lnTo>
                <a:lnTo>
                  <a:pt x="486785" y="59045"/>
                </a:lnTo>
                <a:lnTo>
                  <a:pt x="446699" y="34159"/>
                </a:lnTo>
                <a:lnTo>
                  <a:pt x="402798" y="15602"/>
                </a:lnTo>
                <a:lnTo>
                  <a:pt x="355712" y="4005"/>
                </a:lnTo>
                <a:lnTo>
                  <a:pt x="30607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727693" y="3918458"/>
            <a:ext cx="215900" cy="21602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86772" y="3760978"/>
            <a:ext cx="193421" cy="18097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96951" y="6672071"/>
            <a:ext cx="823594" cy="1053465"/>
            <a:chOff x="296951" y="6672071"/>
            <a:chExt cx="823594" cy="1053465"/>
          </a:xfrm>
        </p:grpSpPr>
        <p:sp>
          <p:nvSpPr>
            <p:cNvPr id="13" name="object 13"/>
            <p:cNvSpPr/>
            <p:nvPr/>
          </p:nvSpPr>
          <p:spPr>
            <a:xfrm>
              <a:off x="508520" y="7113396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40" h="612140">
                  <a:moveTo>
                    <a:pt x="306006" y="0"/>
                  </a:moveTo>
                  <a:lnTo>
                    <a:pt x="256371" y="4002"/>
                  </a:lnTo>
                  <a:lnTo>
                    <a:pt x="209286" y="15590"/>
                  </a:lnTo>
                  <a:lnTo>
                    <a:pt x="165380" y="34135"/>
                  </a:lnTo>
                  <a:lnTo>
                    <a:pt x="125284" y="59009"/>
                  </a:lnTo>
                  <a:lnTo>
                    <a:pt x="89628" y="89582"/>
                  </a:lnTo>
                  <a:lnTo>
                    <a:pt x="59042" y="125227"/>
                  </a:lnTo>
                  <a:lnTo>
                    <a:pt x="34156" y="165313"/>
                  </a:lnTo>
                  <a:lnTo>
                    <a:pt x="15600" y="209214"/>
                  </a:lnTo>
                  <a:lnTo>
                    <a:pt x="4005" y="256300"/>
                  </a:lnTo>
                  <a:lnTo>
                    <a:pt x="0" y="305942"/>
                  </a:lnTo>
                  <a:lnTo>
                    <a:pt x="4005" y="355585"/>
                  </a:lnTo>
                  <a:lnTo>
                    <a:pt x="15600" y="402671"/>
                  </a:lnTo>
                  <a:lnTo>
                    <a:pt x="34156" y="446572"/>
                  </a:lnTo>
                  <a:lnTo>
                    <a:pt x="59042" y="486658"/>
                  </a:lnTo>
                  <a:lnTo>
                    <a:pt x="89628" y="522303"/>
                  </a:lnTo>
                  <a:lnTo>
                    <a:pt x="125284" y="552876"/>
                  </a:lnTo>
                  <a:lnTo>
                    <a:pt x="165380" y="577750"/>
                  </a:lnTo>
                  <a:lnTo>
                    <a:pt x="209286" y="596295"/>
                  </a:lnTo>
                  <a:lnTo>
                    <a:pt x="256371" y="607883"/>
                  </a:lnTo>
                  <a:lnTo>
                    <a:pt x="306006" y="611885"/>
                  </a:lnTo>
                  <a:lnTo>
                    <a:pt x="355641" y="607883"/>
                  </a:lnTo>
                  <a:lnTo>
                    <a:pt x="402725" y="596295"/>
                  </a:lnTo>
                  <a:lnTo>
                    <a:pt x="446629" y="577750"/>
                  </a:lnTo>
                  <a:lnTo>
                    <a:pt x="486723" y="552876"/>
                  </a:lnTo>
                  <a:lnTo>
                    <a:pt x="522377" y="522303"/>
                  </a:lnTo>
                  <a:lnTo>
                    <a:pt x="552962" y="486658"/>
                  </a:lnTo>
                  <a:lnTo>
                    <a:pt x="577846" y="446572"/>
                  </a:lnTo>
                  <a:lnTo>
                    <a:pt x="596400" y="402671"/>
                  </a:lnTo>
                  <a:lnTo>
                    <a:pt x="607995" y="355585"/>
                  </a:lnTo>
                  <a:lnTo>
                    <a:pt x="612000" y="305942"/>
                  </a:lnTo>
                  <a:lnTo>
                    <a:pt x="607995" y="256300"/>
                  </a:lnTo>
                  <a:lnTo>
                    <a:pt x="596400" y="209214"/>
                  </a:lnTo>
                  <a:lnTo>
                    <a:pt x="577846" y="165313"/>
                  </a:lnTo>
                  <a:lnTo>
                    <a:pt x="552962" y="125227"/>
                  </a:lnTo>
                  <a:lnTo>
                    <a:pt x="522377" y="89582"/>
                  </a:lnTo>
                  <a:lnTo>
                    <a:pt x="486723" y="59009"/>
                  </a:lnTo>
                  <a:lnTo>
                    <a:pt x="446629" y="34135"/>
                  </a:lnTo>
                  <a:lnTo>
                    <a:pt x="402725" y="15590"/>
                  </a:lnTo>
                  <a:lnTo>
                    <a:pt x="355641" y="4002"/>
                  </a:lnTo>
                  <a:lnTo>
                    <a:pt x="306006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6951" y="6876414"/>
              <a:ext cx="216001" cy="2160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8680" y="6672071"/>
              <a:ext cx="193370" cy="180975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425500" y="3653282"/>
            <a:ext cx="788035" cy="1052830"/>
            <a:chOff x="425500" y="3653282"/>
            <a:chExt cx="788035" cy="1052830"/>
          </a:xfrm>
        </p:grpSpPr>
        <p:sp>
          <p:nvSpPr>
            <p:cNvPr id="17" name="object 17"/>
            <p:cNvSpPr/>
            <p:nvPr/>
          </p:nvSpPr>
          <p:spPr>
            <a:xfrm>
              <a:off x="600964" y="4093591"/>
              <a:ext cx="612140" cy="612140"/>
            </a:xfrm>
            <a:custGeom>
              <a:avLst/>
              <a:gdLst/>
              <a:ahLst/>
              <a:cxnLst/>
              <a:rect l="l" t="t" r="r" b="b"/>
              <a:pathLst>
                <a:path w="612140" h="612139">
                  <a:moveTo>
                    <a:pt x="305993" y="0"/>
                  </a:moveTo>
                  <a:lnTo>
                    <a:pt x="256359" y="4005"/>
                  </a:lnTo>
                  <a:lnTo>
                    <a:pt x="209274" y="15603"/>
                  </a:lnTo>
                  <a:lnTo>
                    <a:pt x="165370" y="34163"/>
                  </a:lnTo>
                  <a:lnTo>
                    <a:pt x="125276" y="59053"/>
                  </a:lnTo>
                  <a:lnTo>
                    <a:pt x="89622" y="89646"/>
                  </a:lnTo>
                  <a:lnTo>
                    <a:pt x="59038" y="125309"/>
                  </a:lnTo>
                  <a:lnTo>
                    <a:pt x="34153" y="165413"/>
                  </a:lnTo>
                  <a:lnTo>
                    <a:pt x="15599" y="209328"/>
                  </a:lnTo>
                  <a:lnTo>
                    <a:pt x="4004" y="256424"/>
                  </a:lnTo>
                  <a:lnTo>
                    <a:pt x="0" y="306070"/>
                  </a:lnTo>
                  <a:lnTo>
                    <a:pt x="4004" y="355681"/>
                  </a:lnTo>
                  <a:lnTo>
                    <a:pt x="15599" y="402749"/>
                  </a:lnTo>
                  <a:lnTo>
                    <a:pt x="34153" y="446642"/>
                  </a:lnTo>
                  <a:lnTo>
                    <a:pt x="59038" y="486731"/>
                  </a:lnTo>
                  <a:lnTo>
                    <a:pt x="89622" y="522382"/>
                  </a:lnTo>
                  <a:lnTo>
                    <a:pt x="125276" y="552967"/>
                  </a:lnTo>
                  <a:lnTo>
                    <a:pt x="165370" y="577853"/>
                  </a:lnTo>
                  <a:lnTo>
                    <a:pt x="209274" y="596410"/>
                  </a:lnTo>
                  <a:lnTo>
                    <a:pt x="256359" y="608007"/>
                  </a:lnTo>
                  <a:lnTo>
                    <a:pt x="305993" y="612013"/>
                  </a:lnTo>
                  <a:lnTo>
                    <a:pt x="355628" y="608007"/>
                  </a:lnTo>
                  <a:lnTo>
                    <a:pt x="402714" y="596410"/>
                  </a:lnTo>
                  <a:lnTo>
                    <a:pt x="446619" y="577853"/>
                  </a:lnTo>
                  <a:lnTo>
                    <a:pt x="486715" y="552967"/>
                  </a:lnTo>
                  <a:lnTo>
                    <a:pt x="522371" y="522382"/>
                  </a:lnTo>
                  <a:lnTo>
                    <a:pt x="552957" y="486731"/>
                  </a:lnTo>
                  <a:lnTo>
                    <a:pt x="577843" y="446642"/>
                  </a:lnTo>
                  <a:lnTo>
                    <a:pt x="596399" y="402749"/>
                  </a:lnTo>
                  <a:lnTo>
                    <a:pt x="607995" y="355681"/>
                  </a:lnTo>
                  <a:lnTo>
                    <a:pt x="612000" y="306070"/>
                  </a:lnTo>
                  <a:lnTo>
                    <a:pt x="607995" y="256424"/>
                  </a:lnTo>
                  <a:lnTo>
                    <a:pt x="596399" y="209328"/>
                  </a:lnTo>
                  <a:lnTo>
                    <a:pt x="577843" y="165413"/>
                  </a:lnTo>
                  <a:lnTo>
                    <a:pt x="552957" y="125309"/>
                  </a:lnTo>
                  <a:lnTo>
                    <a:pt x="522371" y="89646"/>
                  </a:lnTo>
                  <a:lnTo>
                    <a:pt x="486715" y="59053"/>
                  </a:lnTo>
                  <a:lnTo>
                    <a:pt x="446619" y="34163"/>
                  </a:lnTo>
                  <a:lnTo>
                    <a:pt x="402714" y="15603"/>
                  </a:lnTo>
                  <a:lnTo>
                    <a:pt x="355628" y="4005"/>
                  </a:lnTo>
                  <a:lnTo>
                    <a:pt x="30599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2792" y="4203598"/>
              <a:ext cx="317576" cy="3969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5500" y="3857625"/>
              <a:ext cx="216001" cy="21602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7217" y="3653282"/>
              <a:ext cx="193382" cy="18110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488694" y="3804030"/>
            <a:ext cx="7760334" cy="1751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Después</a:t>
            </a:r>
            <a:r>
              <a:rPr sz="2900" spc="6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900" spc="6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2900" spc="6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haya</a:t>
            </a:r>
            <a:r>
              <a:rPr sz="2900" spc="6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transcurrido</a:t>
            </a:r>
            <a:r>
              <a:rPr sz="2900" spc="6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2900" spc="6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plazo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acordado</a:t>
            </a:r>
            <a:r>
              <a:rPr sz="2900" spc="4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para</a:t>
            </a:r>
            <a:r>
              <a:rPr sz="2900" spc="4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2900" b="1" spc="4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39526B"/>
                </a:solidFill>
                <a:latin typeface="Arial"/>
                <a:cs typeface="Arial"/>
              </a:rPr>
              <a:t>pago</a:t>
            </a:r>
            <a:r>
              <a:rPr sz="2900" b="1" spc="4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2900" b="1" spc="43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2900" b="1" spc="4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39526B"/>
                </a:solidFill>
                <a:latin typeface="Arial"/>
                <a:cs typeface="Arial"/>
              </a:rPr>
              <a:t>segunda</a:t>
            </a:r>
            <a:r>
              <a:rPr sz="2900" b="1" spc="409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2900" b="1" spc="-75" dirty="0">
                <a:solidFill>
                  <a:srgbClr val="39526B"/>
                </a:solidFill>
                <a:latin typeface="Arial"/>
                <a:cs typeface="Arial"/>
              </a:rPr>
              <a:t>cuota </a:t>
            </a:r>
            <a:r>
              <a:rPr sz="2900" b="1" spc="-10" dirty="0">
                <a:solidFill>
                  <a:srgbClr val="39526B"/>
                </a:solidFill>
                <a:latin typeface="Arial"/>
                <a:cs typeface="Arial"/>
              </a:rPr>
              <a:t>vencida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.</a:t>
            </a:r>
            <a:endParaRPr sz="2900">
              <a:latin typeface="Arial MT"/>
              <a:cs typeface="Arial MT"/>
            </a:endParaRPr>
          </a:p>
          <a:p>
            <a:pPr marL="490855" algn="ctr">
              <a:lnSpc>
                <a:spcPts val="3140"/>
              </a:lnSpc>
            </a:pPr>
            <a:r>
              <a:rPr sz="2900" b="1" spc="-145" dirty="0">
                <a:solidFill>
                  <a:srgbClr val="8E030D"/>
                </a:solidFill>
                <a:latin typeface="Arial"/>
                <a:cs typeface="Arial"/>
              </a:rPr>
              <a:t>Suspensión</a:t>
            </a:r>
            <a:r>
              <a:rPr sz="2900" b="1" spc="-8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b="1" spc="-145" dirty="0">
                <a:solidFill>
                  <a:srgbClr val="8E030D"/>
                </a:solidFill>
                <a:latin typeface="Arial"/>
                <a:cs typeface="Arial"/>
              </a:rPr>
              <a:t>Temporal</a:t>
            </a:r>
            <a:r>
              <a:rPr sz="2900" b="1" spc="-2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b="1" spc="-90" dirty="0">
                <a:solidFill>
                  <a:srgbClr val="8E030D"/>
                </a:solidFill>
                <a:latin typeface="Arial"/>
                <a:cs typeface="Arial"/>
              </a:rPr>
              <a:t>del</a:t>
            </a:r>
            <a:r>
              <a:rPr sz="2900" b="1" spc="-2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8E030D"/>
                </a:solidFill>
                <a:latin typeface="Arial"/>
                <a:cs typeface="Arial"/>
              </a:rPr>
              <a:t>Servicio</a:t>
            </a:r>
            <a:endParaRPr sz="29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198989" y="4302378"/>
            <a:ext cx="543750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110" dirty="0">
                <a:solidFill>
                  <a:srgbClr val="8E030D"/>
                </a:solidFill>
                <a:latin typeface="Arial"/>
                <a:cs typeface="Arial"/>
              </a:rPr>
              <a:t>Cobertura</a:t>
            </a:r>
            <a:r>
              <a:rPr sz="2900" b="1" spc="-9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b="1" spc="-114" dirty="0">
                <a:solidFill>
                  <a:srgbClr val="8E030D"/>
                </a:solidFill>
                <a:latin typeface="Arial"/>
                <a:cs typeface="Arial"/>
              </a:rPr>
              <a:t>durante</a:t>
            </a:r>
            <a:r>
              <a:rPr sz="2900" b="1" spc="-8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8E030D"/>
                </a:solidFill>
                <a:latin typeface="Arial"/>
                <a:cs typeface="Arial"/>
              </a:rPr>
              <a:t>la</a:t>
            </a:r>
            <a:r>
              <a:rPr sz="2900" b="1" spc="-9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b="1" spc="-110" dirty="0">
                <a:solidFill>
                  <a:srgbClr val="8E030D"/>
                </a:solidFill>
                <a:latin typeface="Arial"/>
                <a:cs typeface="Arial"/>
              </a:rPr>
              <a:t>Suspensión</a:t>
            </a:r>
            <a:endParaRPr sz="2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2835" y="6041263"/>
            <a:ext cx="7633334" cy="24072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05104" algn="just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A</a:t>
            </a:r>
            <a:r>
              <a:rPr sz="2900" spc="-1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partir</a:t>
            </a:r>
            <a:r>
              <a:rPr sz="29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9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29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fecha</a:t>
            </a:r>
            <a:r>
              <a:rPr sz="29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9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pago</a:t>
            </a:r>
            <a:r>
              <a:rPr sz="29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9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totalidad</a:t>
            </a:r>
            <a:r>
              <a:rPr sz="29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spc="-25" dirty="0">
                <a:solidFill>
                  <a:srgbClr val="39526B"/>
                </a:solidFill>
                <a:latin typeface="Arial MT"/>
                <a:cs typeface="Arial MT"/>
              </a:rPr>
              <a:t>de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lo</a:t>
            </a:r>
            <a:r>
              <a:rPr sz="29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adeudado.</a:t>
            </a:r>
            <a:endParaRPr sz="2900">
              <a:latin typeface="Arial MT"/>
              <a:cs typeface="Arial MT"/>
            </a:endParaRPr>
          </a:p>
          <a:p>
            <a:pPr marL="637540" marR="5080" algn="just">
              <a:lnSpc>
                <a:spcPct val="100000"/>
              </a:lnSpc>
              <a:spcBef>
                <a:spcPts val="1345"/>
              </a:spcBef>
            </a:pPr>
            <a:r>
              <a:rPr sz="2900" b="1" spc="-114" dirty="0">
                <a:solidFill>
                  <a:srgbClr val="8E030D"/>
                </a:solidFill>
                <a:latin typeface="Arial"/>
                <a:cs typeface="Arial"/>
              </a:rPr>
              <a:t>Restablecimiento</a:t>
            </a:r>
            <a:r>
              <a:rPr sz="2900" b="1" spc="-65" dirty="0">
                <a:solidFill>
                  <a:srgbClr val="8E030D"/>
                </a:solidFill>
                <a:latin typeface="Arial"/>
                <a:cs typeface="Arial"/>
              </a:rPr>
              <a:t> del </a:t>
            </a:r>
            <a:r>
              <a:rPr sz="2900" b="1" spc="-120" dirty="0">
                <a:solidFill>
                  <a:srgbClr val="8E030D"/>
                </a:solidFill>
                <a:latin typeface="Arial"/>
                <a:cs typeface="Arial"/>
              </a:rPr>
              <a:t>Servicio</a:t>
            </a:r>
            <a:r>
              <a:rPr sz="2900" b="1" spc="-5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para</a:t>
            </a:r>
            <a:r>
              <a:rPr sz="2900" spc="-7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nuevos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casos</a:t>
            </a:r>
            <a:r>
              <a:rPr sz="2900" spc="-4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y</a:t>
            </a:r>
            <a:r>
              <a:rPr sz="2900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pagará</a:t>
            </a:r>
            <a:r>
              <a:rPr sz="29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reembolsos</a:t>
            </a:r>
            <a:r>
              <a:rPr sz="29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pendientes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29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se</a:t>
            </a:r>
            <a:r>
              <a:rPr sz="29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generaron</a:t>
            </a:r>
            <a:r>
              <a:rPr sz="2900" spc="-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antes</a:t>
            </a:r>
            <a:r>
              <a:rPr sz="29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9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29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900" spc="-10" dirty="0">
                <a:solidFill>
                  <a:srgbClr val="39526B"/>
                </a:solidFill>
                <a:latin typeface="Arial MT"/>
                <a:cs typeface="Arial MT"/>
              </a:rPr>
              <a:t>suspensión.</a:t>
            </a:r>
            <a:endParaRPr sz="2900">
              <a:latin typeface="Arial MT"/>
              <a:cs typeface="Arial MT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037955" y="6647612"/>
            <a:ext cx="290741" cy="36342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3051916" y="3509746"/>
            <a:ext cx="273316" cy="341655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60006" y="7236879"/>
            <a:ext cx="309041" cy="38629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609835" y="4404207"/>
            <a:ext cx="273316" cy="341655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0" y="2108555"/>
            <a:ext cx="18288000" cy="1210945"/>
          </a:xfrm>
          <a:custGeom>
            <a:avLst/>
            <a:gdLst/>
            <a:ahLst/>
            <a:cxnLst/>
            <a:rect l="l" t="t" r="r" b="b"/>
            <a:pathLst>
              <a:path w="18288000" h="1210945">
                <a:moveTo>
                  <a:pt x="0" y="0"/>
                </a:moveTo>
                <a:lnTo>
                  <a:pt x="0" y="1210335"/>
                </a:lnTo>
                <a:lnTo>
                  <a:pt x="18288000" y="1210335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095778" y="368733"/>
            <a:ext cx="15734665" cy="2743200"/>
          </a:xfrm>
          <a:prstGeom prst="rect">
            <a:avLst/>
          </a:prstGeom>
        </p:spPr>
        <p:txBody>
          <a:bodyPr vert="horz" wrap="square" lIns="0" tIns="2004572" rIns="0" bIns="0" rtlCol="0">
            <a:spAutoFit/>
          </a:bodyPr>
          <a:lstStyle/>
          <a:p>
            <a:pPr marL="2399030">
              <a:lnSpc>
                <a:spcPct val="100000"/>
              </a:lnSpc>
              <a:spcBef>
                <a:spcPts val="100"/>
              </a:spcBef>
            </a:pPr>
            <a:r>
              <a:rPr sz="5000" dirty="0"/>
              <a:t>SUSPENSIÓN</a:t>
            </a:r>
            <a:r>
              <a:rPr sz="5000" spc="-150" dirty="0"/>
              <a:t> </a:t>
            </a:r>
            <a:r>
              <a:rPr sz="5000" spc="-70" dirty="0"/>
              <a:t>TEMPORAL</a:t>
            </a:r>
            <a:r>
              <a:rPr sz="5000" spc="-245" dirty="0"/>
              <a:t> </a:t>
            </a:r>
            <a:r>
              <a:rPr sz="5000" spc="-65" dirty="0"/>
              <a:t>DEL</a:t>
            </a:r>
            <a:r>
              <a:rPr sz="5000" spc="-220" dirty="0"/>
              <a:t> </a:t>
            </a:r>
            <a:r>
              <a:rPr sz="5000" spc="-10" dirty="0"/>
              <a:t>SERVICIO</a:t>
            </a:r>
            <a:endParaRPr sz="5000" dirty="0"/>
          </a:p>
        </p:txBody>
      </p:sp>
      <p:grpSp>
        <p:nvGrpSpPr>
          <p:cNvPr id="30" name="object 30"/>
          <p:cNvGrpSpPr/>
          <p:nvPr/>
        </p:nvGrpSpPr>
        <p:grpSpPr>
          <a:xfrm>
            <a:off x="10363707" y="5213558"/>
            <a:ext cx="6955155" cy="2426335"/>
            <a:chOff x="10363707" y="5213558"/>
            <a:chExt cx="6955155" cy="2426335"/>
          </a:xfrm>
        </p:grpSpPr>
        <p:pic>
          <p:nvPicPr>
            <p:cNvPr id="31" name="object 31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366231" y="5213558"/>
              <a:ext cx="6952511" cy="242627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21695" y="5231891"/>
              <a:ext cx="6630923" cy="21595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363707" y="5249290"/>
              <a:ext cx="6877050" cy="2351405"/>
            </a:xfrm>
            <a:custGeom>
              <a:avLst/>
              <a:gdLst/>
              <a:ahLst/>
              <a:cxnLst/>
              <a:rect l="l" t="t" r="r" b="b"/>
              <a:pathLst>
                <a:path w="6877050" h="2351404">
                  <a:moveTo>
                    <a:pt x="6389751" y="0"/>
                  </a:moveTo>
                  <a:lnTo>
                    <a:pt x="487045" y="0"/>
                  </a:lnTo>
                  <a:lnTo>
                    <a:pt x="440139" y="2229"/>
                  </a:lnTo>
                  <a:lnTo>
                    <a:pt x="394495" y="8782"/>
                  </a:lnTo>
                  <a:lnTo>
                    <a:pt x="350317" y="19453"/>
                  </a:lnTo>
                  <a:lnTo>
                    <a:pt x="307808" y="34040"/>
                  </a:lnTo>
                  <a:lnTo>
                    <a:pt x="267173" y="52337"/>
                  </a:lnTo>
                  <a:lnTo>
                    <a:pt x="228615" y="74141"/>
                  </a:lnTo>
                  <a:lnTo>
                    <a:pt x="192340" y="99247"/>
                  </a:lnTo>
                  <a:lnTo>
                    <a:pt x="158551" y="127452"/>
                  </a:lnTo>
                  <a:lnTo>
                    <a:pt x="127452" y="158551"/>
                  </a:lnTo>
                  <a:lnTo>
                    <a:pt x="99247" y="192340"/>
                  </a:lnTo>
                  <a:lnTo>
                    <a:pt x="74141" y="228615"/>
                  </a:lnTo>
                  <a:lnTo>
                    <a:pt x="52337" y="267173"/>
                  </a:lnTo>
                  <a:lnTo>
                    <a:pt x="34040" y="307808"/>
                  </a:lnTo>
                  <a:lnTo>
                    <a:pt x="19453" y="350317"/>
                  </a:lnTo>
                  <a:lnTo>
                    <a:pt x="8782" y="394495"/>
                  </a:lnTo>
                  <a:lnTo>
                    <a:pt x="2229" y="440139"/>
                  </a:lnTo>
                  <a:lnTo>
                    <a:pt x="0" y="487045"/>
                  </a:lnTo>
                  <a:lnTo>
                    <a:pt x="0" y="1864106"/>
                  </a:lnTo>
                  <a:lnTo>
                    <a:pt x="2229" y="1911011"/>
                  </a:lnTo>
                  <a:lnTo>
                    <a:pt x="8782" y="1956655"/>
                  </a:lnTo>
                  <a:lnTo>
                    <a:pt x="19453" y="2000833"/>
                  </a:lnTo>
                  <a:lnTo>
                    <a:pt x="34040" y="2043342"/>
                  </a:lnTo>
                  <a:lnTo>
                    <a:pt x="52337" y="2083977"/>
                  </a:lnTo>
                  <a:lnTo>
                    <a:pt x="74141" y="2122535"/>
                  </a:lnTo>
                  <a:lnTo>
                    <a:pt x="99247" y="2158810"/>
                  </a:lnTo>
                  <a:lnTo>
                    <a:pt x="127452" y="2192599"/>
                  </a:lnTo>
                  <a:lnTo>
                    <a:pt x="158551" y="2223698"/>
                  </a:lnTo>
                  <a:lnTo>
                    <a:pt x="192340" y="2251903"/>
                  </a:lnTo>
                  <a:lnTo>
                    <a:pt x="228615" y="2277009"/>
                  </a:lnTo>
                  <a:lnTo>
                    <a:pt x="267173" y="2298813"/>
                  </a:lnTo>
                  <a:lnTo>
                    <a:pt x="307808" y="2317110"/>
                  </a:lnTo>
                  <a:lnTo>
                    <a:pt x="350317" y="2331697"/>
                  </a:lnTo>
                  <a:lnTo>
                    <a:pt x="394495" y="2342368"/>
                  </a:lnTo>
                  <a:lnTo>
                    <a:pt x="440139" y="2348921"/>
                  </a:lnTo>
                  <a:lnTo>
                    <a:pt x="487045" y="2351151"/>
                  </a:lnTo>
                  <a:lnTo>
                    <a:pt x="6389751" y="2351151"/>
                  </a:lnTo>
                  <a:lnTo>
                    <a:pt x="6436656" y="2348921"/>
                  </a:lnTo>
                  <a:lnTo>
                    <a:pt x="6482300" y="2342368"/>
                  </a:lnTo>
                  <a:lnTo>
                    <a:pt x="6526478" y="2331697"/>
                  </a:lnTo>
                  <a:lnTo>
                    <a:pt x="6568987" y="2317110"/>
                  </a:lnTo>
                  <a:lnTo>
                    <a:pt x="6609622" y="2298813"/>
                  </a:lnTo>
                  <a:lnTo>
                    <a:pt x="6648180" y="2277009"/>
                  </a:lnTo>
                  <a:lnTo>
                    <a:pt x="6684455" y="2251903"/>
                  </a:lnTo>
                  <a:lnTo>
                    <a:pt x="6718244" y="2223698"/>
                  </a:lnTo>
                  <a:lnTo>
                    <a:pt x="6749343" y="2192599"/>
                  </a:lnTo>
                  <a:lnTo>
                    <a:pt x="6777548" y="2158810"/>
                  </a:lnTo>
                  <a:lnTo>
                    <a:pt x="6802654" y="2122535"/>
                  </a:lnTo>
                  <a:lnTo>
                    <a:pt x="6824458" y="2083977"/>
                  </a:lnTo>
                  <a:lnTo>
                    <a:pt x="6842755" y="2043342"/>
                  </a:lnTo>
                  <a:lnTo>
                    <a:pt x="6857342" y="2000833"/>
                  </a:lnTo>
                  <a:lnTo>
                    <a:pt x="6868013" y="1956655"/>
                  </a:lnTo>
                  <a:lnTo>
                    <a:pt x="6874566" y="1911011"/>
                  </a:lnTo>
                  <a:lnTo>
                    <a:pt x="6876796" y="1864106"/>
                  </a:lnTo>
                  <a:lnTo>
                    <a:pt x="6876796" y="487045"/>
                  </a:lnTo>
                  <a:lnTo>
                    <a:pt x="6874566" y="440139"/>
                  </a:lnTo>
                  <a:lnTo>
                    <a:pt x="6868013" y="394495"/>
                  </a:lnTo>
                  <a:lnTo>
                    <a:pt x="6857342" y="350317"/>
                  </a:lnTo>
                  <a:lnTo>
                    <a:pt x="6842755" y="307808"/>
                  </a:lnTo>
                  <a:lnTo>
                    <a:pt x="6824458" y="267173"/>
                  </a:lnTo>
                  <a:lnTo>
                    <a:pt x="6802654" y="228615"/>
                  </a:lnTo>
                  <a:lnTo>
                    <a:pt x="6777548" y="192340"/>
                  </a:lnTo>
                  <a:lnTo>
                    <a:pt x="6749343" y="158551"/>
                  </a:lnTo>
                  <a:lnTo>
                    <a:pt x="6718244" y="127452"/>
                  </a:lnTo>
                  <a:lnTo>
                    <a:pt x="6684455" y="99247"/>
                  </a:lnTo>
                  <a:lnTo>
                    <a:pt x="6648180" y="74141"/>
                  </a:lnTo>
                  <a:lnTo>
                    <a:pt x="6609622" y="52337"/>
                  </a:lnTo>
                  <a:lnTo>
                    <a:pt x="6568987" y="34040"/>
                  </a:lnTo>
                  <a:lnTo>
                    <a:pt x="6526478" y="19453"/>
                  </a:lnTo>
                  <a:lnTo>
                    <a:pt x="6482300" y="8782"/>
                  </a:lnTo>
                  <a:lnTo>
                    <a:pt x="6436656" y="2229"/>
                  </a:lnTo>
                  <a:lnTo>
                    <a:pt x="6389751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0677525" y="5338013"/>
            <a:ext cx="6250940" cy="1856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20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gastos</a:t>
            </a:r>
            <a:r>
              <a:rPr sz="20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por</a:t>
            </a:r>
            <a:r>
              <a:rPr sz="2000" spc="-3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servicios</a:t>
            </a:r>
            <a:r>
              <a:rPr sz="2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2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salud</a:t>
            </a:r>
            <a:r>
              <a:rPr sz="20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que</a:t>
            </a:r>
            <a:r>
              <a:rPr sz="2000" spc="-2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ocurran</a:t>
            </a:r>
            <a:r>
              <a:rPr sz="20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39526B"/>
                </a:solidFill>
                <a:latin typeface="Arial MT"/>
                <a:cs typeface="Arial MT"/>
              </a:rPr>
              <a:t>mientras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20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servicio</a:t>
            </a:r>
            <a:r>
              <a:rPr sz="2000" spc="-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esté</a:t>
            </a:r>
            <a:r>
              <a:rPr sz="2000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suspendido,</a:t>
            </a:r>
            <a:r>
              <a:rPr sz="2000" spc="-3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2000" b="1" spc="-110" dirty="0">
                <a:solidFill>
                  <a:srgbClr val="8E030D"/>
                </a:solidFill>
                <a:latin typeface="Arial"/>
                <a:cs typeface="Arial"/>
              </a:rPr>
              <a:t>no</a:t>
            </a:r>
            <a:r>
              <a:rPr sz="2000" b="1" spc="-2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8E030D"/>
                </a:solidFill>
                <a:latin typeface="Arial"/>
                <a:cs typeface="Arial"/>
              </a:rPr>
              <a:t>están</a:t>
            </a:r>
            <a:r>
              <a:rPr sz="2000" b="1" spc="-2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8E030D"/>
                </a:solidFill>
                <a:latin typeface="Arial"/>
                <a:cs typeface="Arial"/>
              </a:rPr>
              <a:t>amparados</a:t>
            </a:r>
            <a:r>
              <a:rPr sz="2000" b="1" spc="-2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8E030D"/>
                </a:solidFill>
                <a:latin typeface="Arial"/>
                <a:cs typeface="Arial"/>
              </a:rPr>
              <a:t>por</a:t>
            </a:r>
            <a:r>
              <a:rPr sz="2000" b="1" spc="-25" dirty="0">
                <a:solidFill>
                  <a:srgbClr val="8E030D"/>
                </a:solidFill>
                <a:latin typeface="Arial"/>
                <a:cs typeface="Arial"/>
              </a:rPr>
              <a:t> el </a:t>
            </a:r>
            <a:r>
              <a:rPr sz="2000" b="1" spc="-10" dirty="0">
                <a:solidFill>
                  <a:srgbClr val="8E030D"/>
                </a:solidFill>
                <a:latin typeface="Arial"/>
                <a:cs typeface="Arial"/>
              </a:rPr>
              <a:t>contrato.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Los</a:t>
            </a:r>
            <a:r>
              <a:rPr sz="2000" spc="24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costos</a:t>
            </a:r>
            <a:r>
              <a:rPr sz="20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médicos</a:t>
            </a:r>
            <a:r>
              <a:rPr sz="20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en</a:t>
            </a:r>
            <a:r>
              <a:rPr sz="2000" spc="24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este</a:t>
            </a:r>
            <a:r>
              <a:rPr sz="20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período</a:t>
            </a:r>
            <a:r>
              <a:rPr sz="2000" spc="250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dirty="0">
                <a:solidFill>
                  <a:srgbClr val="39526B"/>
                </a:solidFill>
                <a:latin typeface="Arial MT"/>
                <a:cs typeface="Arial MT"/>
              </a:rPr>
              <a:t>deben</a:t>
            </a:r>
            <a:r>
              <a:rPr sz="2000" spc="24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2000" spc="-25" dirty="0">
                <a:solidFill>
                  <a:srgbClr val="39526B"/>
                </a:solidFill>
                <a:latin typeface="Arial MT"/>
                <a:cs typeface="Arial MT"/>
              </a:rPr>
              <a:t>ser </a:t>
            </a:r>
            <a:r>
              <a:rPr sz="2000" b="1" spc="-105" dirty="0">
                <a:solidFill>
                  <a:srgbClr val="8E030D"/>
                </a:solidFill>
                <a:latin typeface="Arial"/>
                <a:cs typeface="Arial"/>
              </a:rPr>
              <a:t>asumidos</a:t>
            </a:r>
            <a:r>
              <a:rPr sz="2000" b="1" spc="-2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8E030D"/>
                </a:solidFill>
                <a:latin typeface="Arial"/>
                <a:cs typeface="Arial"/>
              </a:rPr>
              <a:t>directamente</a:t>
            </a:r>
            <a:r>
              <a:rPr sz="2000" b="1" spc="-1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20" dirty="0">
                <a:solidFill>
                  <a:srgbClr val="8E030D"/>
                </a:solidFill>
                <a:latin typeface="Arial"/>
                <a:cs typeface="Arial"/>
              </a:rPr>
              <a:t>por</a:t>
            </a:r>
            <a:r>
              <a:rPr sz="2000" b="1" spc="-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el</a:t>
            </a:r>
            <a:r>
              <a:rPr sz="2000" b="1" spc="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E030D"/>
                </a:solidFill>
                <a:latin typeface="Arial"/>
                <a:cs typeface="Arial"/>
              </a:rPr>
              <a:t>contratante.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5691104" y="4513960"/>
            <a:ext cx="1217295" cy="664845"/>
          </a:xfrm>
          <a:custGeom>
            <a:avLst/>
            <a:gdLst/>
            <a:ahLst/>
            <a:cxnLst/>
            <a:rect l="l" t="t" r="r" b="b"/>
            <a:pathLst>
              <a:path w="1217294" h="664845">
                <a:moveTo>
                  <a:pt x="991997" y="419988"/>
                </a:moveTo>
                <a:lnTo>
                  <a:pt x="1065276" y="664844"/>
                </a:lnTo>
                <a:lnTo>
                  <a:pt x="1199237" y="483615"/>
                </a:lnTo>
                <a:lnTo>
                  <a:pt x="1135507" y="483615"/>
                </a:lnTo>
                <a:lnTo>
                  <a:pt x="1060450" y="470788"/>
                </a:lnTo>
                <a:lnTo>
                  <a:pt x="1066546" y="437134"/>
                </a:lnTo>
                <a:lnTo>
                  <a:pt x="1066695" y="433049"/>
                </a:lnTo>
                <a:lnTo>
                  <a:pt x="991997" y="419988"/>
                </a:lnTo>
                <a:close/>
              </a:path>
              <a:path w="1217294" h="664845">
                <a:moveTo>
                  <a:pt x="1066695" y="433049"/>
                </a:moveTo>
                <a:lnTo>
                  <a:pt x="1066546" y="437134"/>
                </a:lnTo>
                <a:lnTo>
                  <a:pt x="1060450" y="470788"/>
                </a:lnTo>
                <a:lnTo>
                  <a:pt x="1135507" y="483615"/>
                </a:lnTo>
                <a:lnTo>
                  <a:pt x="1141712" y="446165"/>
                </a:lnTo>
                <a:lnTo>
                  <a:pt x="1066695" y="433049"/>
                </a:lnTo>
                <a:close/>
              </a:path>
              <a:path w="1217294" h="664845">
                <a:moveTo>
                  <a:pt x="1141712" y="446165"/>
                </a:moveTo>
                <a:lnTo>
                  <a:pt x="1135507" y="483615"/>
                </a:lnTo>
                <a:lnTo>
                  <a:pt x="1199237" y="483615"/>
                </a:lnTo>
                <a:lnTo>
                  <a:pt x="1217167" y="459359"/>
                </a:lnTo>
                <a:lnTo>
                  <a:pt x="1141712" y="446165"/>
                </a:lnTo>
                <a:close/>
              </a:path>
              <a:path w="1217294" h="664845">
                <a:moveTo>
                  <a:pt x="761" y="0"/>
                </a:moveTo>
                <a:lnTo>
                  <a:pt x="721" y="4063"/>
                </a:lnTo>
                <a:lnTo>
                  <a:pt x="604" y="15748"/>
                </a:lnTo>
                <a:lnTo>
                  <a:pt x="488" y="27304"/>
                </a:lnTo>
                <a:lnTo>
                  <a:pt x="420" y="34162"/>
                </a:lnTo>
                <a:lnTo>
                  <a:pt x="345" y="41655"/>
                </a:lnTo>
                <a:lnTo>
                  <a:pt x="264" y="49784"/>
                </a:lnTo>
                <a:lnTo>
                  <a:pt x="176" y="58547"/>
                </a:lnTo>
                <a:lnTo>
                  <a:pt x="82" y="67944"/>
                </a:lnTo>
                <a:lnTo>
                  <a:pt x="0" y="76200"/>
                </a:lnTo>
                <a:lnTo>
                  <a:pt x="51815" y="76708"/>
                </a:lnTo>
                <a:lnTo>
                  <a:pt x="102997" y="77977"/>
                </a:lnTo>
                <a:lnTo>
                  <a:pt x="153797" y="80137"/>
                </a:lnTo>
                <a:lnTo>
                  <a:pt x="204469" y="83185"/>
                </a:lnTo>
                <a:lnTo>
                  <a:pt x="254761" y="86994"/>
                </a:lnTo>
                <a:lnTo>
                  <a:pt x="304292" y="91566"/>
                </a:lnTo>
                <a:lnTo>
                  <a:pt x="353440" y="96900"/>
                </a:lnTo>
                <a:lnTo>
                  <a:pt x="401955" y="102869"/>
                </a:lnTo>
                <a:lnTo>
                  <a:pt x="449453" y="109600"/>
                </a:lnTo>
                <a:lnTo>
                  <a:pt x="496188" y="116966"/>
                </a:lnTo>
                <a:lnTo>
                  <a:pt x="541909" y="124840"/>
                </a:lnTo>
                <a:lnTo>
                  <a:pt x="586359" y="133350"/>
                </a:lnTo>
                <a:lnTo>
                  <a:pt x="629538" y="142493"/>
                </a:lnTo>
                <a:lnTo>
                  <a:pt x="671449" y="152146"/>
                </a:lnTo>
                <a:lnTo>
                  <a:pt x="711961" y="162305"/>
                </a:lnTo>
                <a:lnTo>
                  <a:pt x="750951" y="172847"/>
                </a:lnTo>
                <a:lnTo>
                  <a:pt x="788161" y="183768"/>
                </a:lnTo>
                <a:lnTo>
                  <a:pt x="857250" y="207010"/>
                </a:lnTo>
                <a:lnTo>
                  <a:pt x="918336" y="231393"/>
                </a:lnTo>
                <a:lnTo>
                  <a:pt x="957707" y="250189"/>
                </a:lnTo>
                <a:lnTo>
                  <a:pt x="992251" y="269239"/>
                </a:lnTo>
                <a:lnTo>
                  <a:pt x="1028700" y="294513"/>
                </a:lnTo>
                <a:lnTo>
                  <a:pt x="1057528" y="323850"/>
                </a:lnTo>
                <a:lnTo>
                  <a:pt x="1068578" y="353949"/>
                </a:lnTo>
                <a:lnTo>
                  <a:pt x="1067561" y="409321"/>
                </a:lnTo>
                <a:lnTo>
                  <a:pt x="1066695" y="433049"/>
                </a:lnTo>
                <a:lnTo>
                  <a:pt x="1141712" y="446165"/>
                </a:lnTo>
                <a:lnTo>
                  <a:pt x="1142746" y="439927"/>
                </a:lnTo>
                <a:lnTo>
                  <a:pt x="1143761" y="410590"/>
                </a:lnTo>
                <a:lnTo>
                  <a:pt x="1144579" y="353949"/>
                </a:lnTo>
                <a:lnTo>
                  <a:pt x="1144651" y="348996"/>
                </a:lnTo>
                <a:lnTo>
                  <a:pt x="1143793" y="338709"/>
                </a:lnTo>
                <a:lnTo>
                  <a:pt x="1129538" y="295655"/>
                </a:lnTo>
                <a:lnTo>
                  <a:pt x="1102359" y="259079"/>
                </a:lnTo>
                <a:lnTo>
                  <a:pt x="1064767" y="226187"/>
                </a:lnTo>
                <a:lnTo>
                  <a:pt x="1030859" y="203580"/>
                </a:lnTo>
                <a:lnTo>
                  <a:pt x="991869" y="181990"/>
                </a:lnTo>
                <a:lnTo>
                  <a:pt x="947674" y="161036"/>
                </a:lnTo>
                <a:lnTo>
                  <a:pt x="882396" y="135000"/>
                </a:lnTo>
                <a:lnTo>
                  <a:pt x="809751" y="110743"/>
                </a:lnTo>
                <a:lnTo>
                  <a:pt x="770890" y="99313"/>
                </a:lnTo>
                <a:lnTo>
                  <a:pt x="730503" y="88264"/>
                </a:lnTo>
                <a:lnTo>
                  <a:pt x="689105" y="77977"/>
                </a:lnTo>
                <a:lnTo>
                  <a:pt x="645286" y="67944"/>
                </a:lnTo>
                <a:lnTo>
                  <a:pt x="600709" y="58547"/>
                </a:lnTo>
                <a:lnTo>
                  <a:pt x="554863" y="49784"/>
                </a:lnTo>
                <a:lnTo>
                  <a:pt x="508000" y="41655"/>
                </a:lnTo>
                <a:lnTo>
                  <a:pt x="459994" y="34162"/>
                </a:lnTo>
                <a:lnTo>
                  <a:pt x="411353" y="27304"/>
                </a:lnTo>
                <a:lnTo>
                  <a:pt x="361569" y="21081"/>
                </a:lnTo>
                <a:lnTo>
                  <a:pt x="311403" y="15748"/>
                </a:lnTo>
                <a:lnTo>
                  <a:pt x="260350" y="11049"/>
                </a:lnTo>
                <a:lnTo>
                  <a:pt x="208915" y="7112"/>
                </a:lnTo>
                <a:lnTo>
                  <a:pt x="157099" y="4063"/>
                </a:lnTo>
                <a:lnTo>
                  <a:pt x="104901" y="1904"/>
                </a:lnTo>
                <a:lnTo>
                  <a:pt x="52578" y="508"/>
                </a:lnTo>
                <a:lnTo>
                  <a:pt x="761" y="0"/>
                </a:lnTo>
                <a:close/>
              </a:path>
            </a:pathLst>
          </a:custGeom>
          <a:solidFill>
            <a:srgbClr val="39526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6613759" y="8759469"/>
            <a:ext cx="1674240" cy="1527528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4524603" y="9798250"/>
            <a:ext cx="96081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75" dirty="0">
                <a:solidFill>
                  <a:srgbClr val="A10D1F"/>
                </a:solidFill>
                <a:latin typeface="Arial"/>
                <a:cs typeface="Arial"/>
              </a:rPr>
              <a:t>Normas</a:t>
            </a:r>
            <a:r>
              <a:rPr sz="2000" b="1" spc="-6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60" dirty="0">
                <a:solidFill>
                  <a:srgbClr val="A10D1F"/>
                </a:solidFill>
                <a:latin typeface="Arial"/>
                <a:cs typeface="Arial"/>
              </a:rPr>
              <a:t>que</a:t>
            </a:r>
            <a:r>
              <a:rPr sz="2000" b="1" spc="-7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A10D1F"/>
                </a:solidFill>
                <a:latin typeface="Arial"/>
                <a:cs typeface="Arial"/>
              </a:rPr>
              <a:t>regulan</a:t>
            </a:r>
            <a:r>
              <a:rPr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A10D1F"/>
                </a:solidFill>
                <a:latin typeface="Arial"/>
                <a:cs typeface="Arial"/>
              </a:rPr>
              <a:t>los</a:t>
            </a:r>
            <a:r>
              <a:rPr sz="2000" b="1" spc="-3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A10D1F"/>
                </a:solidFill>
                <a:latin typeface="Arial"/>
                <a:cs typeface="Arial"/>
              </a:rPr>
              <a:t>contratos</a:t>
            </a:r>
            <a:r>
              <a:rPr sz="2000" b="1" spc="-3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sz="2000" b="1" spc="-5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A10D1F"/>
                </a:solidFill>
                <a:latin typeface="Arial"/>
                <a:cs typeface="Arial"/>
              </a:rPr>
              <a:t>seguro</a:t>
            </a:r>
            <a:r>
              <a:rPr sz="20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de</a:t>
            </a:r>
            <a:r>
              <a:rPr sz="20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A10D1F"/>
                </a:solidFill>
                <a:latin typeface="Arial"/>
                <a:cs typeface="Arial"/>
              </a:rPr>
              <a:t>medicina</a:t>
            </a:r>
            <a:r>
              <a:rPr sz="2000" b="1" spc="-5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A10D1F"/>
                </a:solidFill>
                <a:latin typeface="Arial"/>
                <a:cs typeface="Arial"/>
              </a:rPr>
              <a:t>prepagada</a:t>
            </a:r>
            <a:r>
              <a:rPr sz="2000" b="1" spc="-6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A10D1F"/>
                </a:solidFill>
                <a:latin typeface="Arial"/>
                <a:cs typeface="Arial"/>
              </a:rPr>
              <a:t>–</a:t>
            </a:r>
            <a:r>
              <a:rPr sz="2000" b="1" spc="-12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A10D1F"/>
                </a:solidFill>
                <a:latin typeface="Arial"/>
                <a:cs typeface="Arial"/>
              </a:rPr>
              <a:t>Artículo</a:t>
            </a:r>
            <a:r>
              <a:rPr sz="2000" b="1" spc="-40" dirty="0">
                <a:solidFill>
                  <a:srgbClr val="A10D1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A10D1F"/>
                </a:solidFill>
                <a:latin typeface="Arial"/>
                <a:cs typeface="Arial"/>
              </a:rPr>
              <a:t>145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0031348" y="8354694"/>
            <a:ext cx="69430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La</a:t>
            </a:r>
            <a:r>
              <a:rPr sz="2000" b="1" spc="-5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8E030D"/>
                </a:solidFill>
                <a:latin typeface="Arial"/>
                <a:cs typeface="Arial"/>
              </a:rPr>
              <a:t>suspensión</a:t>
            </a:r>
            <a:r>
              <a:rPr sz="2000" b="1" spc="-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8E030D"/>
                </a:solidFill>
                <a:latin typeface="Arial"/>
                <a:cs typeface="Arial"/>
              </a:rPr>
              <a:t>no</a:t>
            </a:r>
            <a:r>
              <a:rPr sz="2000" b="1" spc="-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8E030D"/>
                </a:solidFill>
                <a:latin typeface="Arial"/>
                <a:cs typeface="Arial"/>
              </a:rPr>
              <a:t>anula</a:t>
            </a:r>
            <a:r>
              <a:rPr sz="20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la</a:t>
            </a:r>
            <a:r>
              <a:rPr sz="2000" b="1" spc="-2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8E030D"/>
                </a:solidFill>
                <a:latin typeface="Arial"/>
                <a:cs typeface="Arial"/>
              </a:rPr>
              <a:t>posibilidad</a:t>
            </a:r>
            <a:r>
              <a:rPr sz="20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70" dirty="0">
                <a:solidFill>
                  <a:srgbClr val="8E030D"/>
                </a:solidFill>
                <a:latin typeface="Arial"/>
                <a:cs typeface="Arial"/>
              </a:rPr>
              <a:t>resolver</a:t>
            </a:r>
            <a:r>
              <a:rPr sz="20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el</a:t>
            </a:r>
            <a:r>
              <a:rPr sz="2000" b="1" spc="-2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8E030D"/>
                </a:solidFill>
                <a:latin typeface="Arial"/>
                <a:cs typeface="Arial"/>
              </a:rPr>
              <a:t>contrato </a:t>
            </a:r>
            <a:r>
              <a:rPr sz="2000" b="1" spc="-120" dirty="0">
                <a:solidFill>
                  <a:srgbClr val="8E030D"/>
                </a:solidFill>
                <a:latin typeface="Arial"/>
                <a:cs typeface="Arial"/>
              </a:rPr>
              <a:t>por</a:t>
            </a:r>
            <a:r>
              <a:rPr sz="2000" b="1" spc="-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la</a:t>
            </a:r>
            <a:r>
              <a:rPr sz="2000" b="1" spc="-1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8E030D"/>
                </a:solidFill>
                <a:latin typeface="Arial"/>
                <a:cs typeface="Arial"/>
              </a:rPr>
              <a:t>misma</a:t>
            </a:r>
            <a:r>
              <a:rPr sz="2000" b="1" spc="-45" dirty="0">
                <a:solidFill>
                  <a:srgbClr val="8E030D"/>
                </a:solidFill>
                <a:latin typeface="Arial"/>
                <a:cs typeface="Arial"/>
              </a:rPr>
              <a:t> falta</a:t>
            </a:r>
            <a:r>
              <a:rPr sz="2000" b="1" spc="-6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000" b="1" spc="-7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8E030D"/>
                </a:solidFill>
                <a:latin typeface="Arial"/>
                <a:cs typeface="Arial"/>
              </a:rPr>
              <a:t>pago.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38022"/>
            <a:ext cx="18288000" cy="1372870"/>
          </a:xfrm>
          <a:custGeom>
            <a:avLst/>
            <a:gdLst/>
            <a:ahLst/>
            <a:cxnLst/>
            <a:rect l="l" t="t" r="r" b="b"/>
            <a:pathLst>
              <a:path w="18288000" h="1372870">
                <a:moveTo>
                  <a:pt x="0" y="0"/>
                </a:moveTo>
                <a:lnTo>
                  <a:pt x="0" y="1372743"/>
                </a:lnTo>
                <a:lnTo>
                  <a:pt x="18288000" y="1372743"/>
                </a:lnTo>
                <a:lnTo>
                  <a:pt x="18288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693" y="1229613"/>
            <a:ext cx="10592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00" dirty="0"/>
              <a:t>Resolución</a:t>
            </a:r>
            <a:r>
              <a:rPr sz="4400" spc="-110" dirty="0"/>
              <a:t> </a:t>
            </a:r>
            <a:r>
              <a:rPr sz="4400" spc="-120" dirty="0"/>
              <a:t>del</a:t>
            </a:r>
            <a:r>
              <a:rPr sz="4400" spc="-185" dirty="0"/>
              <a:t> </a:t>
            </a:r>
            <a:r>
              <a:rPr sz="4400" spc="-175" dirty="0"/>
              <a:t>Contrato</a:t>
            </a:r>
            <a:r>
              <a:rPr sz="4400" spc="-130" dirty="0"/>
              <a:t> </a:t>
            </a:r>
            <a:r>
              <a:rPr sz="4400" spc="-229" dirty="0"/>
              <a:t>por</a:t>
            </a:r>
            <a:r>
              <a:rPr sz="4400" spc="-75" dirty="0"/>
              <a:t> </a:t>
            </a:r>
            <a:r>
              <a:rPr sz="4400" spc="-65" dirty="0"/>
              <a:t>Falta</a:t>
            </a:r>
            <a:r>
              <a:rPr sz="4400" spc="-245" dirty="0"/>
              <a:t> </a:t>
            </a:r>
            <a:r>
              <a:rPr sz="4400" dirty="0"/>
              <a:t>de</a:t>
            </a:r>
            <a:r>
              <a:rPr sz="4400" spc="-140" dirty="0"/>
              <a:t> </a:t>
            </a:r>
            <a:r>
              <a:rPr sz="4400" spc="-35" dirty="0"/>
              <a:t>Pago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577087" y="3142614"/>
            <a:ext cx="15652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25" dirty="0">
                <a:solidFill>
                  <a:srgbClr val="8E030D"/>
                </a:solidFill>
                <a:latin typeface="Arial"/>
                <a:cs typeface="Arial"/>
              </a:rPr>
              <a:t>Art.</a:t>
            </a:r>
            <a:r>
              <a:rPr sz="3200" b="1" spc="-7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8E030D"/>
                </a:solidFill>
                <a:latin typeface="Arial"/>
                <a:cs typeface="Arial"/>
              </a:rPr>
              <a:t>146: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7087" y="4117670"/>
            <a:ext cx="7756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85825" algn="l"/>
                <a:tab pos="2883535" algn="l"/>
                <a:tab pos="3757295" algn="l"/>
                <a:tab pos="5802630" algn="l"/>
              </a:tabLst>
            </a:pP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La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empresa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25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medicina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	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prepagada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28075" y="4117670"/>
            <a:ext cx="10674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30" dirty="0">
                <a:solidFill>
                  <a:srgbClr val="39526B"/>
                </a:solidFill>
                <a:latin typeface="Arial"/>
                <a:cs typeface="Arial"/>
              </a:rPr>
              <a:t>podrá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7087" y="4605908"/>
            <a:ext cx="922274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resolver</a:t>
            </a:r>
            <a:r>
              <a:rPr sz="3200" b="1" spc="434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el</a:t>
            </a:r>
            <a:r>
              <a:rPr sz="3200" b="1" spc="42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contrato</a:t>
            </a:r>
            <a:r>
              <a:rPr sz="3200" b="1" spc="44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cuando</a:t>
            </a:r>
            <a:r>
              <a:rPr sz="3200" b="1" spc="4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hayan</a:t>
            </a:r>
            <a:r>
              <a:rPr sz="3200" b="1" spc="44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35" dirty="0">
                <a:solidFill>
                  <a:srgbClr val="39526B"/>
                </a:solidFill>
                <a:latin typeface="Arial"/>
                <a:cs typeface="Arial"/>
              </a:rPr>
              <a:t>transcurrido </a:t>
            </a:r>
            <a:r>
              <a:rPr sz="3200" b="1" spc="-60" dirty="0">
                <a:solidFill>
                  <a:srgbClr val="39526B"/>
                </a:solidFill>
                <a:latin typeface="Arial"/>
                <a:cs typeface="Arial"/>
              </a:rPr>
              <a:t>noventa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(90)</a:t>
            </a:r>
            <a:r>
              <a:rPr sz="3200" b="1" spc="-5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días</a:t>
            </a:r>
            <a:r>
              <a:rPr sz="3200" b="1" spc="-4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39526B"/>
                </a:solidFill>
                <a:latin typeface="Arial"/>
                <a:cs typeface="Arial"/>
              </a:rPr>
              <a:t>consecutivos</a:t>
            </a:r>
            <a:r>
              <a:rPr sz="3200" b="1" spc="-4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desde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spc="-5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fecha</a:t>
            </a:r>
            <a:r>
              <a:rPr sz="3200" b="1" spc="-4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de </a:t>
            </a:r>
            <a:r>
              <a:rPr sz="3200" b="1" spc="-150" dirty="0">
                <a:solidFill>
                  <a:srgbClr val="39526B"/>
                </a:solidFill>
                <a:latin typeface="Arial"/>
                <a:cs typeface="Arial"/>
              </a:rPr>
              <a:t>vencimiento</a:t>
            </a:r>
            <a:r>
              <a:rPr sz="3200" b="1" spc="-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de</a:t>
            </a:r>
            <a:r>
              <a:rPr sz="3200" b="1" spc="-1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spc="-10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40" dirty="0">
                <a:solidFill>
                  <a:srgbClr val="39526B"/>
                </a:solidFill>
                <a:latin typeface="Arial"/>
                <a:cs typeface="Arial"/>
              </a:rPr>
              <a:t>última</a:t>
            </a:r>
            <a:r>
              <a:rPr sz="3200" b="1" spc="-8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25" dirty="0">
                <a:solidFill>
                  <a:srgbClr val="39526B"/>
                </a:solidFill>
                <a:latin typeface="Arial"/>
                <a:cs typeface="Arial"/>
              </a:rPr>
              <a:t>cuota</a:t>
            </a:r>
            <a:r>
              <a:rPr sz="3200" b="1" spc="-10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pagada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.</a:t>
            </a:r>
            <a:endParaRPr sz="3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60"/>
              </a:spcBef>
            </a:pPr>
            <a:endParaRPr sz="320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Transcurrido</a:t>
            </a:r>
            <a:r>
              <a:rPr sz="3200" spc="35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este</a:t>
            </a:r>
            <a:r>
              <a:rPr sz="3200" spc="36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lapso,</a:t>
            </a:r>
            <a:r>
              <a:rPr sz="3200" spc="3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la</a:t>
            </a:r>
            <a:r>
              <a:rPr sz="3200" b="1" spc="37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0" dirty="0">
                <a:solidFill>
                  <a:srgbClr val="39526B"/>
                </a:solidFill>
                <a:latin typeface="Arial"/>
                <a:cs typeface="Arial"/>
              </a:rPr>
              <a:t>empresa</a:t>
            </a:r>
            <a:r>
              <a:rPr sz="3200" b="1" spc="37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35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medicina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prepagada</a:t>
            </a:r>
            <a:r>
              <a:rPr sz="3200" spc="605" dirty="0">
                <a:solidFill>
                  <a:srgbClr val="39526B"/>
                </a:solidFill>
                <a:latin typeface="Arial MT"/>
                <a:cs typeface="Arial MT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debe</a:t>
            </a:r>
            <a:r>
              <a:rPr sz="3200" b="1" spc="615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comunicar</a:t>
            </a:r>
            <a:r>
              <a:rPr sz="3200" b="1" spc="62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por</a:t>
            </a:r>
            <a:r>
              <a:rPr sz="3200" b="1" spc="615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dirty="0">
                <a:solidFill>
                  <a:srgbClr val="39526B"/>
                </a:solidFill>
                <a:latin typeface="Arial"/>
                <a:cs typeface="Arial"/>
              </a:rPr>
              <a:t>escrito</a:t>
            </a:r>
            <a:r>
              <a:rPr sz="3200" b="1" spc="620" dirty="0">
                <a:solidFill>
                  <a:srgbClr val="39526B"/>
                </a:solidFill>
                <a:latin typeface="Arial"/>
                <a:cs typeface="Arial"/>
              </a:rPr>
              <a:t>  </a:t>
            </a:r>
            <a:r>
              <a:rPr sz="3200" b="1" spc="-25" dirty="0">
                <a:solidFill>
                  <a:srgbClr val="39526B"/>
                </a:solidFill>
                <a:latin typeface="Arial"/>
                <a:cs typeface="Arial"/>
              </a:rPr>
              <a:t>al </a:t>
            </a:r>
            <a:r>
              <a:rPr sz="3200" b="1" spc="-130" dirty="0">
                <a:solidFill>
                  <a:srgbClr val="39526B"/>
                </a:solidFill>
                <a:latin typeface="Arial"/>
                <a:cs typeface="Arial"/>
              </a:rPr>
              <a:t>contratante</a:t>
            </a:r>
            <a:r>
              <a:rPr sz="3200" b="1" spc="-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39526B"/>
                </a:solidFill>
                <a:latin typeface="Arial"/>
                <a:cs typeface="Arial"/>
              </a:rPr>
              <a:t>su</a:t>
            </a:r>
            <a:r>
              <a:rPr sz="3200" b="1" spc="-20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b="1" spc="-155" dirty="0">
                <a:solidFill>
                  <a:srgbClr val="39526B"/>
                </a:solidFill>
                <a:latin typeface="Arial"/>
                <a:cs typeface="Arial"/>
              </a:rPr>
              <a:t>decisión</a:t>
            </a:r>
            <a:r>
              <a:rPr sz="3200" b="1" spc="-35" dirty="0">
                <a:solidFill>
                  <a:srgbClr val="39526B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de</a:t>
            </a:r>
            <a:r>
              <a:rPr sz="3200" spc="-20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resolver</a:t>
            </a:r>
            <a:r>
              <a:rPr sz="3200" spc="-4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dirty="0">
                <a:solidFill>
                  <a:srgbClr val="39526B"/>
                </a:solidFill>
                <a:latin typeface="Arial MT"/>
                <a:cs typeface="Arial MT"/>
              </a:rPr>
              <a:t>el</a:t>
            </a:r>
            <a:r>
              <a:rPr sz="3200" spc="-15" dirty="0">
                <a:solidFill>
                  <a:srgbClr val="39526B"/>
                </a:solidFill>
                <a:latin typeface="Arial MT"/>
                <a:cs typeface="Arial MT"/>
              </a:rPr>
              <a:t> </a:t>
            </a:r>
            <a:r>
              <a:rPr sz="3200" spc="-10" dirty="0">
                <a:solidFill>
                  <a:srgbClr val="39526B"/>
                </a:solidFill>
                <a:latin typeface="Arial MT"/>
                <a:cs typeface="Arial MT"/>
              </a:rPr>
              <a:t>contrato.</a:t>
            </a:r>
            <a:endParaRPr sz="3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15" y="8557890"/>
            <a:ext cx="1770380" cy="1729105"/>
            <a:chOff x="-15" y="8557890"/>
            <a:chExt cx="1770380" cy="1729105"/>
          </a:xfrm>
        </p:grpSpPr>
        <p:sp>
          <p:nvSpPr>
            <p:cNvPr id="9" name="object 9"/>
            <p:cNvSpPr/>
            <p:nvPr/>
          </p:nvSpPr>
          <p:spPr>
            <a:xfrm>
              <a:off x="-15" y="8557890"/>
              <a:ext cx="1770380" cy="1729105"/>
            </a:xfrm>
            <a:custGeom>
              <a:avLst/>
              <a:gdLst/>
              <a:ahLst/>
              <a:cxnLst/>
              <a:rect l="l" t="t" r="r" b="b"/>
              <a:pathLst>
                <a:path w="1770380" h="1729104">
                  <a:moveTo>
                    <a:pt x="1767530" y="1409362"/>
                  </a:moveTo>
                  <a:lnTo>
                    <a:pt x="834643" y="759329"/>
                  </a:lnTo>
                  <a:lnTo>
                    <a:pt x="873956" y="788792"/>
                  </a:lnTo>
                  <a:lnTo>
                    <a:pt x="910606" y="820445"/>
                  </a:lnTo>
                  <a:lnTo>
                    <a:pt x="944562" y="854127"/>
                  </a:lnTo>
                  <a:lnTo>
                    <a:pt x="975795" y="889678"/>
                  </a:lnTo>
                  <a:lnTo>
                    <a:pt x="1004274" y="926939"/>
                  </a:lnTo>
                  <a:lnTo>
                    <a:pt x="1029970" y="965749"/>
                  </a:lnTo>
                  <a:lnTo>
                    <a:pt x="1052853" y="1005947"/>
                  </a:lnTo>
                  <a:lnTo>
                    <a:pt x="1072892" y="1047374"/>
                  </a:lnTo>
                  <a:lnTo>
                    <a:pt x="1090058" y="1089869"/>
                  </a:lnTo>
                  <a:lnTo>
                    <a:pt x="1104321" y="1133272"/>
                  </a:lnTo>
                  <a:lnTo>
                    <a:pt x="1115651" y="1177423"/>
                  </a:lnTo>
                  <a:lnTo>
                    <a:pt x="1124017" y="1222161"/>
                  </a:lnTo>
                  <a:lnTo>
                    <a:pt x="1129391" y="1267326"/>
                  </a:lnTo>
                  <a:lnTo>
                    <a:pt x="1131741" y="1312759"/>
                  </a:lnTo>
                  <a:lnTo>
                    <a:pt x="1131038" y="1358298"/>
                  </a:lnTo>
                  <a:lnTo>
                    <a:pt x="1127253" y="1403783"/>
                  </a:lnTo>
                  <a:lnTo>
                    <a:pt x="1120354" y="1449055"/>
                  </a:lnTo>
                  <a:lnTo>
                    <a:pt x="1110313" y="1493953"/>
                  </a:lnTo>
                  <a:lnTo>
                    <a:pt x="1097098" y="1538317"/>
                  </a:lnTo>
                  <a:lnTo>
                    <a:pt x="1080681" y="1581986"/>
                  </a:lnTo>
                  <a:lnTo>
                    <a:pt x="1061031" y="1624800"/>
                  </a:lnTo>
                  <a:lnTo>
                    <a:pt x="1038119" y="1666600"/>
                  </a:lnTo>
                  <a:lnTo>
                    <a:pt x="1011914" y="1707224"/>
                  </a:lnTo>
                  <a:lnTo>
                    <a:pt x="1043263" y="1729068"/>
                  </a:lnTo>
                  <a:lnTo>
                    <a:pt x="1708542" y="1729075"/>
                  </a:lnTo>
                  <a:lnTo>
                    <a:pt x="1730674" y="1652079"/>
                  </a:lnTo>
                  <a:lnTo>
                    <a:pt x="1741004" y="1607781"/>
                  </a:lnTo>
                  <a:lnTo>
                    <a:pt x="1749741" y="1563263"/>
                  </a:lnTo>
                  <a:lnTo>
                    <a:pt x="1756893" y="1518566"/>
                  </a:lnTo>
                  <a:lnTo>
                    <a:pt x="1762468" y="1473732"/>
                  </a:lnTo>
                  <a:lnTo>
                    <a:pt x="1766474" y="1428802"/>
                  </a:lnTo>
                  <a:lnTo>
                    <a:pt x="1767530" y="1409362"/>
                  </a:lnTo>
                  <a:close/>
                </a:path>
                <a:path w="1770380" h="1729104">
                  <a:moveTo>
                    <a:pt x="1195292" y="241644"/>
                  </a:moveTo>
                  <a:lnTo>
                    <a:pt x="1154831" y="214514"/>
                  </a:lnTo>
                  <a:lnTo>
                    <a:pt x="1113763" y="189026"/>
                  </a:lnTo>
                  <a:lnTo>
                    <a:pt x="1072125" y="165183"/>
                  </a:lnTo>
                  <a:lnTo>
                    <a:pt x="1029957" y="142976"/>
                  </a:lnTo>
                  <a:lnTo>
                    <a:pt x="987302" y="122400"/>
                  </a:lnTo>
                  <a:lnTo>
                    <a:pt x="944200" y="103446"/>
                  </a:lnTo>
                  <a:lnTo>
                    <a:pt x="900694" y="86107"/>
                  </a:lnTo>
                  <a:lnTo>
                    <a:pt x="856825" y="70378"/>
                  </a:lnTo>
                  <a:lnTo>
                    <a:pt x="812634" y="56250"/>
                  </a:lnTo>
                  <a:lnTo>
                    <a:pt x="768162" y="43716"/>
                  </a:lnTo>
                  <a:lnTo>
                    <a:pt x="723453" y="32770"/>
                  </a:lnTo>
                  <a:lnTo>
                    <a:pt x="678546" y="23404"/>
                  </a:lnTo>
                  <a:lnTo>
                    <a:pt x="633483" y="15611"/>
                  </a:lnTo>
                  <a:lnTo>
                    <a:pt x="588307" y="9385"/>
                  </a:lnTo>
                  <a:lnTo>
                    <a:pt x="543058" y="4717"/>
                  </a:lnTo>
                  <a:lnTo>
                    <a:pt x="497778" y="1602"/>
                  </a:lnTo>
                  <a:lnTo>
                    <a:pt x="452508" y="32"/>
                  </a:lnTo>
                  <a:lnTo>
                    <a:pt x="407291" y="0"/>
                  </a:lnTo>
                  <a:lnTo>
                    <a:pt x="362167" y="1498"/>
                  </a:lnTo>
                  <a:lnTo>
                    <a:pt x="317178" y="4520"/>
                  </a:lnTo>
                  <a:lnTo>
                    <a:pt x="272366" y="9059"/>
                  </a:lnTo>
                  <a:lnTo>
                    <a:pt x="227771" y="15108"/>
                  </a:lnTo>
                  <a:lnTo>
                    <a:pt x="183437" y="22659"/>
                  </a:lnTo>
                  <a:lnTo>
                    <a:pt x="139403" y="31706"/>
                  </a:lnTo>
                  <a:lnTo>
                    <a:pt x="95712" y="42241"/>
                  </a:lnTo>
                  <a:lnTo>
                    <a:pt x="52406" y="54258"/>
                  </a:lnTo>
                  <a:lnTo>
                    <a:pt x="9525" y="67749"/>
                  </a:lnTo>
                  <a:lnTo>
                    <a:pt x="0" y="71108"/>
                  </a:lnTo>
                  <a:lnTo>
                    <a:pt x="17" y="793966"/>
                  </a:lnTo>
                  <a:lnTo>
                    <a:pt x="12883" y="782838"/>
                  </a:lnTo>
                  <a:lnTo>
                    <a:pt x="49931" y="755083"/>
                  </a:lnTo>
                  <a:lnTo>
                    <a:pt x="88581" y="730119"/>
                  </a:lnTo>
                  <a:lnTo>
                    <a:pt x="128670" y="707974"/>
                  </a:lnTo>
                  <a:lnTo>
                    <a:pt x="170038" y="688676"/>
                  </a:lnTo>
                  <a:lnTo>
                    <a:pt x="212525" y="672252"/>
                  </a:lnTo>
                  <a:lnTo>
                    <a:pt x="255968" y="658728"/>
                  </a:lnTo>
                  <a:lnTo>
                    <a:pt x="300208" y="648133"/>
                  </a:lnTo>
                  <a:lnTo>
                    <a:pt x="345083" y="640494"/>
                  </a:lnTo>
                  <a:lnTo>
                    <a:pt x="390433" y="635837"/>
                  </a:lnTo>
                  <a:lnTo>
                    <a:pt x="436097" y="634191"/>
                  </a:lnTo>
                  <a:lnTo>
                    <a:pt x="481913" y="635582"/>
                  </a:lnTo>
                  <a:lnTo>
                    <a:pt x="527722" y="640038"/>
                  </a:lnTo>
                  <a:lnTo>
                    <a:pt x="573361" y="647585"/>
                  </a:lnTo>
                  <a:lnTo>
                    <a:pt x="618671" y="658252"/>
                  </a:lnTo>
                  <a:lnTo>
                    <a:pt x="663490" y="672066"/>
                  </a:lnTo>
                  <a:lnTo>
                    <a:pt x="707658" y="689053"/>
                  </a:lnTo>
                  <a:lnTo>
                    <a:pt x="751013" y="709241"/>
                  </a:lnTo>
                  <a:lnTo>
                    <a:pt x="793395" y="732657"/>
                  </a:lnTo>
                  <a:lnTo>
                    <a:pt x="834643" y="759329"/>
                  </a:lnTo>
                  <a:lnTo>
                    <a:pt x="1767530" y="1409362"/>
                  </a:lnTo>
                  <a:lnTo>
                    <a:pt x="1768918" y="1383818"/>
                  </a:lnTo>
                  <a:lnTo>
                    <a:pt x="1769809" y="1338821"/>
                  </a:lnTo>
                  <a:lnTo>
                    <a:pt x="1769153" y="1293852"/>
                  </a:lnTo>
                  <a:lnTo>
                    <a:pt x="1766959" y="1248954"/>
                  </a:lnTo>
                  <a:lnTo>
                    <a:pt x="1763235" y="1204166"/>
                  </a:lnTo>
                  <a:lnTo>
                    <a:pt x="1757988" y="1159531"/>
                  </a:lnTo>
                  <a:lnTo>
                    <a:pt x="1751226" y="1115090"/>
                  </a:lnTo>
                  <a:lnTo>
                    <a:pt x="1742956" y="1070884"/>
                  </a:lnTo>
                  <a:lnTo>
                    <a:pt x="1733187" y="1026955"/>
                  </a:lnTo>
                  <a:lnTo>
                    <a:pt x="1721926" y="983344"/>
                  </a:lnTo>
                  <a:lnTo>
                    <a:pt x="1709180" y="940093"/>
                  </a:lnTo>
                  <a:lnTo>
                    <a:pt x="1694959" y="897243"/>
                  </a:lnTo>
                  <a:lnTo>
                    <a:pt x="1679269" y="854835"/>
                  </a:lnTo>
                  <a:lnTo>
                    <a:pt x="1662118" y="812911"/>
                  </a:lnTo>
                  <a:lnTo>
                    <a:pt x="1643514" y="771512"/>
                  </a:lnTo>
                  <a:lnTo>
                    <a:pt x="1623464" y="730679"/>
                  </a:lnTo>
                  <a:lnTo>
                    <a:pt x="1601977" y="690455"/>
                  </a:lnTo>
                  <a:lnTo>
                    <a:pt x="1579060" y="650880"/>
                  </a:lnTo>
                  <a:lnTo>
                    <a:pt x="1554721" y="611995"/>
                  </a:lnTo>
                  <a:lnTo>
                    <a:pt x="1528968" y="573843"/>
                  </a:lnTo>
                  <a:lnTo>
                    <a:pt x="1501808" y="536464"/>
                  </a:lnTo>
                  <a:lnTo>
                    <a:pt x="1473249" y="499900"/>
                  </a:lnTo>
                  <a:lnTo>
                    <a:pt x="1443299" y="464193"/>
                  </a:lnTo>
                  <a:lnTo>
                    <a:pt x="1411965" y="429383"/>
                  </a:lnTo>
                  <a:lnTo>
                    <a:pt x="1379256" y="395512"/>
                  </a:lnTo>
                  <a:lnTo>
                    <a:pt x="1345179" y="362622"/>
                  </a:lnTo>
                  <a:lnTo>
                    <a:pt x="1309742" y="330754"/>
                  </a:lnTo>
                  <a:lnTo>
                    <a:pt x="1272952" y="299949"/>
                  </a:lnTo>
                  <a:lnTo>
                    <a:pt x="1234818" y="270249"/>
                  </a:lnTo>
                  <a:lnTo>
                    <a:pt x="1195292" y="241644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196" y="9349449"/>
              <a:ext cx="842263" cy="8701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656" y="9093713"/>
              <a:ext cx="213836" cy="213837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2169402" y="9715500"/>
            <a:ext cx="79711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80" dirty="0">
                <a:solidFill>
                  <a:srgbClr val="8E030D"/>
                </a:solidFill>
                <a:latin typeface="Arial"/>
                <a:cs typeface="Arial"/>
              </a:rPr>
              <a:t>Normas</a:t>
            </a:r>
            <a:r>
              <a:rPr sz="2000" b="1" spc="-60" dirty="0">
                <a:solidFill>
                  <a:srgbClr val="8E030D"/>
                </a:solidFill>
                <a:latin typeface="Arial"/>
                <a:cs typeface="Arial"/>
              </a:rPr>
              <a:t> que</a:t>
            </a:r>
            <a:r>
              <a:rPr sz="2000" b="1" spc="-7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8E030D"/>
                </a:solidFill>
                <a:latin typeface="Arial"/>
                <a:cs typeface="Arial"/>
              </a:rPr>
              <a:t>regulan</a:t>
            </a:r>
            <a:r>
              <a:rPr sz="2000" b="1" spc="-5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8E030D"/>
                </a:solidFill>
                <a:latin typeface="Arial"/>
                <a:cs typeface="Arial"/>
              </a:rPr>
              <a:t>los</a:t>
            </a:r>
            <a:r>
              <a:rPr sz="2000" b="1" spc="-2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8E030D"/>
                </a:solidFill>
                <a:latin typeface="Arial"/>
                <a:cs typeface="Arial"/>
              </a:rPr>
              <a:t>contratos</a:t>
            </a:r>
            <a:r>
              <a:rPr sz="2000" b="1" spc="-3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000" b="1" spc="-6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8E030D"/>
                </a:solidFill>
                <a:latin typeface="Arial"/>
                <a:cs typeface="Arial"/>
              </a:rPr>
              <a:t>seguro</a:t>
            </a:r>
            <a:r>
              <a:rPr sz="2000" b="1" spc="-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y</a:t>
            </a:r>
            <a:r>
              <a:rPr sz="2000" b="1" spc="-25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8E030D"/>
                </a:solidFill>
                <a:latin typeface="Arial"/>
                <a:cs typeface="Arial"/>
              </a:rPr>
              <a:t>de</a:t>
            </a:r>
            <a:r>
              <a:rPr sz="2000" b="1" spc="-4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90" dirty="0">
                <a:solidFill>
                  <a:srgbClr val="8E030D"/>
                </a:solidFill>
                <a:latin typeface="Arial"/>
                <a:cs typeface="Arial"/>
              </a:rPr>
              <a:t>medicina</a:t>
            </a:r>
            <a:r>
              <a:rPr sz="2000" b="1" spc="-5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8E030D"/>
                </a:solidFill>
                <a:latin typeface="Arial"/>
                <a:cs typeface="Arial"/>
              </a:rPr>
              <a:t>prepagada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972165" y="-4"/>
            <a:ext cx="7315834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25855" y="1785048"/>
            <a:ext cx="930834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br>
              <a:rPr lang="es-ES" sz="3600" b="1" spc="-45" dirty="0">
                <a:solidFill>
                  <a:srgbClr val="12396C"/>
                </a:solidFill>
                <a:latin typeface="Arial"/>
                <a:cs typeface="Arial"/>
              </a:rPr>
            </a:br>
            <a:br>
              <a:rPr lang="es-ES" sz="3600" b="1" spc="-45" dirty="0">
                <a:solidFill>
                  <a:srgbClr val="12396C"/>
                </a:solidFill>
                <a:latin typeface="Arial"/>
                <a:cs typeface="Arial"/>
              </a:rPr>
            </a:br>
            <a:br>
              <a:rPr lang="es-ES" sz="4800" dirty="0">
                <a:latin typeface="Arial"/>
                <a:cs typeface="Arial"/>
              </a:rPr>
            </a:br>
            <a:endParaRPr sz="4800" dirty="0"/>
          </a:p>
        </p:txBody>
      </p:sp>
      <p:sp>
        <p:nvSpPr>
          <p:cNvPr id="73" name="object 73"/>
          <p:cNvSpPr txBox="1"/>
          <p:nvPr/>
        </p:nvSpPr>
        <p:spPr>
          <a:xfrm>
            <a:off x="152400" y="4130690"/>
            <a:ext cx="18288000" cy="1418978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93980" marR="5080" algn="ctr">
              <a:lnSpc>
                <a:spcPct val="127000"/>
              </a:lnSpc>
              <a:spcBef>
                <a:spcPts val="1580"/>
              </a:spcBef>
            </a:pPr>
            <a:r>
              <a:rPr lang="es-ES" sz="8000" b="1" dirty="0">
                <a:solidFill>
                  <a:srgbClr val="39526B"/>
                </a:solidFill>
                <a:latin typeface="Arial"/>
                <a:cs typeface="Arial"/>
              </a:rPr>
              <a:t>¡MUCHAS GRACIAS!</a:t>
            </a:r>
            <a:endParaRPr sz="8000" b="1" dirty="0">
              <a:solidFill>
                <a:srgbClr val="39526B"/>
              </a:solidFill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-1143000" y="-516213"/>
            <a:ext cx="9372600" cy="1566545"/>
          </a:xfrm>
          <a:custGeom>
            <a:avLst/>
            <a:gdLst/>
            <a:ahLst/>
            <a:cxnLst/>
            <a:rect l="l" t="t" r="r" b="b"/>
            <a:pathLst>
              <a:path w="9372600" h="1566545">
                <a:moveTo>
                  <a:pt x="9372599" y="0"/>
                </a:moveTo>
                <a:lnTo>
                  <a:pt x="0" y="0"/>
                </a:lnTo>
                <a:lnTo>
                  <a:pt x="0" y="980586"/>
                </a:lnTo>
                <a:lnTo>
                  <a:pt x="1168603" y="1566036"/>
                </a:lnTo>
                <a:lnTo>
                  <a:pt x="6246749" y="1566036"/>
                </a:lnTo>
                <a:lnTo>
                  <a:pt x="9372599" y="0"/>
                </a:lnTo>
                <a:close/>
              </a:path>
            </a:pathLst>
          </a:custGeom>
          <a:solidFill>
            <a:srgbClr val="8E030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1" name="object 91"/>
          <p:cNvGrpSpPr/>
          <p:nvPr/>
        </p:nvGrpSpPr>
        <p:grpSpPr>
          <a:xfrm>
            <a:off x="16514700" y="-15"/>
            <a:ext cx="1773555" cy="2085975"/>
            <a:chOff x="16514700" y="-15"/>
            <a:chExt cx="1773555" cy="2085975"/>
          </a:xfrm>
        </p:grpSpPr>
        <p:sp>
          <p:nvSpPr>
            <p:cNvPr id="92" name="object 92"/>
            <p:cNvSpPr/>
            <p:nvPr/>
          </p:nvSpPr>
          <p:spPr>
            <a:xfrm>
              <a:off x="16514700" y="-15"/>
              <a:ext cx="1773555" cy="2085975"/>
            </a:xfrm>
            <a:custGeom>
              <a:avLst/>
              <a:gdLst/>
              <a:ahLst/>
              <a:cxnLst/>
              <a:rect l="l" t="t" r="r" b="b"/>
              <a:pathLst>
                <a:path w="1773555" h="2085975">
                  <a:moveTo>
                    <a:pt x="187876" y="1377395"/>
                  </a:moveTo>
                  <a:lnTo>
                    <a:pt x="212976" y="1419495"/>
                  </a:lnTo>
                  <a:lnTo>
                    <a:pt x="239279" y="1460417"/>
                  </a:lnTo>
                  <a:lnTo>
                    <a:pt x="266758" y="1500144"/>
                  </a:lnTo>
                  <a:lnTo>
                    <a:pt x="295374" y="1538667"/>
                  </a:lnTo>
                  <a:lnTo>
                    <a:pt x="325090" y="1575974"/>
                  </a:lnTo>
                  <a:lnTo>
                    <a:pt x="355869" y="1612055"/>
                  </a:lnTo>
                  <a:lnTo>
                    <a:pt x="387674" y="1646901"/>
                  </a:lnTo>
                  <a:lnTo>
                    <a:pt x="420467" y="1680499"/>
                  </a:lnTo>
                  <a:lnTo>
                    <a:pt x="454211" y="1712841"/>
                  </a:lnTo>
                  <a:lnTo>
                    <a:pt x="488868" y="1743914"/>
                  </a:lnTo>
                  <a:lnTo>
                    <a:pt x="524401" y="1773710"/>
                  </a:lnTo>
                  <a:lnTo>
                    <a:pt x="560773" y="1802217"/>
                  </a:lnTo>
                  <a:lnTo>
                    <a:pt x="597947" y="1829424"/>
                  </a:lnTo>
                  <a:lnTo>
                    <a:pt x="635884" y="1855322"/>
                  </a:lnTo>
                  <a:lnTo>
                    <a:pt x="674548" y="1879900"/>
                  </a:lnTo>
                  <a:lnTo>
                    <a:pt x="713902" y="1903146"/>
                  </a:lnTo>
                  <a:lnTo>
                    <a:pt x="753907" y="1925052"/>
                  </a:lnTo>
                  <a:lnTo>
                    <a:pt x="794527" y="1945606"/>
                  </a:lnTo>
                  <a:lnTo>
                    <a:pt x="835724" y="1964798"/>
                  </a:lnTo>
                  <a:lnTo>
                    <a:pt x="877461" y="1982617"/>
                  </a:lnTo>
                  <a:lnTo>
                    <a:pt x="919701" y="1999053"/>
                  </a:lnTo>
                  <a:lnTo>
                    <a:pt x="962405" y="2014095"/>
                  </a:lnTo>
                  <a:lnTo>
                    <a:pt x="1005538" y="2027733"/>
                  </a:lnTo>
                  <a:lnTo>
                    <a:pt x="1049061" y="2039957"/>
                  </a:lnTo>
                  <a:lnTo>
                    <a:pt x="1092937" y="2050755"/>
                  </a:lnTo>
                  <a:lnTo>
                    <a:pt x="1137128" y="2060118"/>
                  </a:lnTo>
                  <a:lnTo>
                    <a:pt x="1181598" y="2068034"/>
                  </a:lnTo>
                  <a:lnTo>
                    <a:pt x="1226309" y="2074494"/>
                  </a:lnTo>
                  <a:lnTo>
                    <a:pt x="1271223" y="2079487"/>
                  </a:lnTo>
                  <a:lnTo>
                    <a:pt x="1316304" y="2083002"/>
                  </a:lnTo>
                  <a:lnTo>
                    <a:pt x="1361513" y="2085029"/>
                  </a:lnTo>
                  <a:lnTo>
                    <a:pt x="1406814" y="2085557"/>
                  </a:lnTo>
                  <a:lnTo>
                    <a:pt x="1452170" y="2084576"/>
                  </a:lnTo>
                  <a:lnTo>
                    <a:pt x="1497542" y="2082075"/>
                  </a:lnTo>
                  <a:lnTo>
                    <a:pt x="1542893" y="2078045"/>
                  </a:lnTo>
                  <a:lnTo>
                    <a:pt x="1588186" y="2072473"/>
                  </a:lnTo>
                  <a:lnTo>
                    <a:pt x="1633385" y="2065351"/>
                  </a:lnTo>
                  <a:lnTo>
                    <a:pt x="1678450" y="2056667"/>
                  </a:lnTo>
                  <a:lnTo>
                    <a:pt x="1723346" y="2046411"/>
                  </a:lnTo>
                  <a:lnTo>
                    <a:pt x="1768034" y="2034572"/>
                  </a:lnTo>
                  <a:lnTo>
                    <a:pt x="1773308" y="1385578"/>
                  </a:lnTo>
                  <a:lnTo>
                    <a:pt x="1736850" y="1321974"/>
                  </a:lnTo>
                  <a:lnTo>
                    <a:pt x="1693867" y="1344692"/>
                  </a:lnTo>
                  <a:lnTo>
                    <a:pt x="1650025" y="1364142"/>
                  </a:lnTo>
                  <a:lnTo>
                    <a:pt x="1605470" y="1380366"/>
                  </a:lnTo>
                  <a:lnTo>
                    <a:pt x="1560347" y="1393404"/>
                  </a:lnTo>
                  <a:lnTo>
                    <a:pt x="1514801" y="1403298"/>
                  </a:lnTo>
                  <a:lnTo>
                    <a:pt x="1468977" y="1410088"/>
                  </a:lnTo>
                  <a:lnTo>
                    <a:pt x="1423020" y="1413815"/>
                  </a:lnTo>
                  <a:lnTo>
                    <a:pt x="1377076" y="1414521"/>
                  </a:lnTo>
                  <a:lnTo>
                    <a:pt x="1331289" y="1412245"/>
                  </a:lnTo>
                  <a:lnTo>
                    <a:pt x="1285805" y="1407029"/>
                  </a:lnTo>
                  <a:lnTo>
                    <a:pt x="1240768" y="1398913"/>
                  </a:lnTo>
                  <a:lnTo>
                    <a:pt x="1196324" y="1387940"/>
                  </a:lnTo>
                  <a:lnTo>
                    <a:pt x="1152618" y="1374148"/>
                  </a:lnTo>
                  <a:lnTo>
                    <a:pt x="1109795" y="1357580"/>
                  </a:lnTo>
                  <a:lnTo>
                    <a:pt x="1068000" y="1338276"/>
                  </a:lnTo>
                  <a:lnTo>
                    <a:pt x="1027379" y="1316278"/>
                  </a:lnTo>
                  <a:lnTo>
                    <a:pt x="988076" y="1291625"/>
                  </a:lnTo>
                  <a:lnTo>
                    <a:pt x="950236" y="1264359"/>
                  </a:lnTo>
                  <a:lnTo>
                    <a:pt x="914005" y="1234521"/>
                  </a:lnTo>
                  <a:lnTo>
                    <a:pt x="879528" y="1202151"/>
                  </a:lnTo>
                  <a:lnTo>
                    <a:pt x="846950" y="1167291"/>
                  </a:lnTo>
                  <a:lnTo>
                    <a:pt x="816416" y="1129981"/>
                  </a:lnTo>
                  <a:lnTo>
                    <a:pt x="788071" y="1090262"/>
                  </a:lnTo>
                  <a:lnTo>
                    <a:pt x="762060" y="1048176"/>
                  </a:lnTo>
                  <a:lnTo>
                    <a:pt x="167885" y="11595"/>
                  </a:lnTo>
                  <a:lnTo>
                    <a:pt x="149239" y="46977"/>
                  </a:lnTo>
                  <a:lnTo>
                    <a:pt x="129489" y="87654"/>
                  </a:lnTo>
                  <a:lnTo>
                    <a:pt x="111099" y="128934"/>
                  </a:lnTo>
                  <a:lnTo>
                    <a:pt x="94078" y="170780"/>
                  </a:lnTo>
                  <a:lnTo>
                    <a:pt x="78435" y="213155"/>
                  </a:lnTo>
                  <a:lnTo>
                    <a:pt x="64181" y="256020"/>
                  </a:lnTo>
                  <a:lnTo>
                    <a:pt x="51325" y="299338"/>
                  </a:lnTo>
                  <a:lnTo>
                    <a:pt x="39877" y="343072"/>
                  </a:lnTo>
                  <a:lnTo>
                    <a:pt x="29848" y="387184"/>
                  </a:lnTo>
                  <a:lnTo>
                    <a:pt x="21246" y="431637"/>
                  </a:lnTo>
                  <a:lnTo>
                    <a:pt x="14082" y="476393"/>
                  </a:lnTo>
                  <a:lnTo>
                    <a:pt x="8366" y="521414"/>
                  </a:lnTo>
                  <a:lnTo>
                    <a:pt x="4107" y="566663"/>
                  </a:lnTo>
                  <a:lnTo>
                    <a:pt x="1315" y="612102"/>
                  </a:lnTo>
                  <a:lnTo>
                    <a:pt x="0" y="657695"/>
                  </a:lnTo>
                  <a:lnTo>
                    <a:pt x="171" y="703402"/>
                  </a:lnTo>
                  <a:lnTo>
                    <a:pt x="1840" y="749188"/>
                  </a:lnTo>
                  <a:lnTo>
                    <a:pt x="5015" y="795013"/>
                  </a:lnTo>
                  <a:lnTo>
                    <a:pt x="9706" y="840842"/>
                  </a:lnTo>
                  <a:lnTo>
                    <a:pt x="15923" y="886635"/>
                  </a:lnTo>
                  <a:lnTo>
                    <a:pt x="23676" y="932356"/>
                  </a:lnTo>
                  <a:lnTo>
                    <a:pt x="32975" y="977967"/>
                  </a:lnTo>
                  <a:lnTo>
                    <a:pt x="43830" y="1023430"/>
                  </a:lnTo>
                  <a:lnTo>
                    <a:pt x="56250" y="1068709"/>
                  </a:lnTo>
                  <a:lnTo>
                    <a:pt x="70245" y="1113765"/>
                  </a:lnTo>
                  <a:lnTo>
                    <a:pt x="85825" y="1158560"/>
                  </a:lnTo>
                  <a:lnTo>
                    <a:pt x="103000" y="1203058"/>
                  </a:lnTo>
                  <a:lnTo>
                    <a:pt x="121780" y="1247221"/>
                  </a:lnTo>
                  <a:lnTo>
                    <a:pt x="142175" y="1291011"/>
                  </a:lnTo>
                  <a:lnTo>
                    <a:pt x="164194" y="1334391"/>
                  </a:lnTo>
                  <a:lnTo>
                    <a:pt x="187876" y="1377395"/>
                  </a:lnTo>
                  <a:close/>
                </a:path>
                <a:path w="1773555" h="2085975">
                  <a:moveTo>
                    <a:pt x="167885" y="11595"/>
                  </a:moveTo>
                  <a:lnTo>
                    <a:pt x="762060" y="1048176"/>
                  </a:lnTo>
                  <a:lnTo>
                    <a:pt x="738885" y="1004454"/>
                  </a:lnTo>
                  <a:lnTo>
                    <a:pt x="718934" y="959917"/>
                  </a:lnTo>
                  <a:lnTo>
                    <a:pt x="702169" y="914711"/>
                  </a:lnTo>
                  <a:lnTo>
                    <a:pt x="688552" y="868980"/>
                  </a:lnTo>
                  <a:lnTo>
                    <a:pt x="678045" y="822871"/>
                  </a:lnTo>
                  <a:lnTo>
                    <a:pt x="670609" y="776530"/>
                  </a:lnTo>
                  <a:lnTo>
                    <a:pt x="666206" y="730102"/>
                  </a:lnTo>
                  <a:lnTo>
                    <a:pt x="664799" y="683732"/>
                  </a:lnTo>
                  <a:lnTo>
                    <a:pt x="666349" y="637568"/>
                  </a:lnTo>
                  <a:lnTo>
                    <a:pt x="670817" y="591753"/>
                  </a:lnTo>
                  <a:lnTo>
                    <a:pt x="678166" y="546435"/>
                  </a:lnTo>
                  <a:lnTo>
                    <a:pt x="688358" y="501759"/>
                  </a:lnTo>
                  <a:lnTo>
                    <a:pt x="701354" y="457870"/>
                  </a:lnTo>
                  <a:lnTo>
                    <a:pt x="717117" y="414914"/>
                  </a:lnTo>
                  <a:lnTo>
                    <a:pt x="735607" y="373037"/>
                  </a:lnTo>
                  <a:lnTo>
                    <a:pt x="756788" y="332385"/>
                  </a:lnTo>
                  <a:lnTo>
                    <a:pt x="780620" y="293104"/>
                  </a:lnTo>
                  <a:lnTo>
                    <a:pt x="807066" y="255338"/>
                  </a:lnTo>
                  <a:lnTo>
                    <a:pt x="836087" y="219234"/>
                  </a:lnTo>
                  <a:lnTo>
                    <a:pt x="867645" y="184938"/>
                  </a:lnTo>
                  <a:lnTo>
                    <a:pt x="901703" y="152596"/>
                  </a:lnTo>
                  <a:lnTo>
                    <a:pt x="938221" y="122352"/>
                  </a:lnTo>
                  <a:lnTo>
                    <a:pt x="977163" y="94353"/>
                  </a:lnTo>
                  <a:lnTo>
                    <a:pt x="1018489" y="68744"/>
                  </a:lnTo>
                  <a:lnTo>
                    <a:pt x="979084" y="0"/>
                  </a:lnTo>
                  <a:lnTo>
                    <a:pt x="174261" y="59"/>
                  </a:lnTo>
                  <a:lnTo>
                    <a:pt x="170338" y="6940"/>
                  </a:lnTo>
                  <a:lnTo>
                    <a:pt x="167885" y="11595"/>
                  </a:lnTo>
                  <a:close/>
                </a:path>
              </a:pathLst>
            </a:custGeom>
            <a:solidFill>
              <a:srgbClr val="ECEC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44973" y="256603"/>
              <a:ext cx="842263" cy="870140"/>
            </a:xfrm>
            <a:prstGeom prst="rect">
              <a:avLst/>
            </a:prstGeom>
          </p:spPr>
        </p:pic>
      </p:grpSp>
      <p:grpSp>
        <p:nvGrpSpPr>
          <p:cNvPr id="8" name="object 7">
            <a:extLst>
              <a:ext uri="{FF2B5EF4-FFF2-40B4-BE49-F238E27FC236}">
                <a16:creationId xmlns:a16="http://schemas.microsoft.com/office/drawing/2014/main" id="{B9F673F7-1431-4F1A-9FD9-2A3FA240A323}"/>
              </a:ext>
            </a:extLst>
          </p:cNvPr>
          <p:cNvGrpSpPr/>
          <p:nvPr/>
        </p:nvGrpSpPr>
        <p:grpSpPr>
          <a:xfrm>
            <a:off x="106230" y="5961787"/>
            <a:ext cx="18178145" cy="4281805"/>
            <a:chOff x="106230" y="5961787"/>
            <a:chExt cx="18178145" cy="4281805"/>
          </a:xfrm>
        </p:grpSpPr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8C749602-344A-4F8D-88D7-9AA0D824EB22}"/>
                </a:ext>
              </a:extLst>
            </p:cNvPr>
            <p:cNvSpPr/>
            <p:nvPr/>
          </p:nvSpPr>
          <p:spPr>
            <a:xfrm>
              <a:off x="106230" y="6726914"/>
              <a:ext cx="2073910" cy="3516629"/>
            </a:xfrm>
            <a:custGeom>
              <a:avLst/>
              <a:gdLst/>
              <a:ahLst/>
              <a:cxnLst/>
              <a:rect l="l" t="t" r="r" b="b"/>
              <a:pathLst>
                <a:path w="2073910" h="3516629">
                  <a:moveTo>
                    <a:pt x="0" y="0"/>
                  </a:moveTo>
                  <a:lnTo>
                    <a:pt x="0" y="3516263"/>
                  </a:lnTo>
                  <a:lnTo>
                    <a:pt x="2073895" y="3516263"/>
                  </a:lnTo>
                  <a:lnTo>
                    <a:pt x="1162159" y="19610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9">
              <a:extLst>
                <a:ext uri="{FF2B5EF4-FFF2-40B4-BE49-F238E27FC236}">
                  <a16:creationId xmlns:a16="http://schemas.microsoft.com/office/drawing/2014/main" id="{0D69715D-B20E-43D3-B73C-5E359DE3E9AB}"/>
                </a:ext>
              </a:extLst>
            </p:cNvPr>
            <p:cNvSpPr/>
            <p:nvPr/>
          </p:nvSpPr>
          <p:spPr>
            <a:xfrm>
              <a:off x="106230" y="7161635"/>
              <a:ext cx="1693545" cy="2869565"/>
            </a:xfrm>
            <a:custGeom>
              <a:avLst/>
              <a:gdLst/>
              <a:ahLst/>
              <a:cxnLst/>
              <a:rect l="l" t="t" r="r" b="b"/>
              <a:pathLst>
                <a:path w="1693545" h="2869565">
                  <a:moveTo>
                    <a:pt x="0" y="0"/>
                  </a:moveTo>
                  <a:lnTo>
                    <a:pt x="0" y="2250813"/>
                  </a:lnTo>
                  <a:lnTo>
                    <a:pt x="360673" y="2869024"/>
                  </a:lnTo>
                  <a:lnTo>
                    <a:pt x="1693185" y="286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1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0">
              <a:extLst>
                <a:ext uri="{FF2B5EF4-FFF2-40B4-BE49-F238E27FC236}">
                  <a16:creationId xmlns:a16="http://schemas.microsoft.com/office/drawing/2014/main" id="{FC8C0306-4235-421E-91B7-82D40FA88FFE}"/>
                </a:ext>
              </a:extLst>
            </p:cNvPr>
            <p:cNvSpPr/>
            <p:nvPr/>
          </p:nvSpPr>
          <p:spPr>
            <a:xfrm>
              <a:off x="466904" y="8301478"/>
              <a:ext cx="2364740" cy="1729739"/>
            </a:xfrm>
            <a:custGeom>
              <a:avLst/>
              <a:gdLst/>
              <a:ahLst/>
              <a:cxnLst/>
              <a:rect l="l" t="t" r="r" b="b"/>
              <a:pathLst>
                <a:path w="2364740" h="1729740">
                  <a:moveTo>
                    <a:pt x="2364450" y="0"/>
                  </a:moveTo>
                  <a:lnTo>
                    <a:pt x="1031964" y="0"/>
                  </a:lnTo>
                  <a:lnTo>
                    <a:pt x="0" y="1729181"/>
                  </a:lnTo>
                  <a:lnTo>
                    <a:pt x="1332511" y="1729181"/>
                  </a:lnTo>
                  <a:lnTo>
                    <a:pt x="2364450" y="0"/>
                  </a:lnTo>
                  <a:close/>
                </a:path>
              </a:pathLst>
            </a:custGeom>
            <a:solidFill>
              <a:srgbClr val="8E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1">
              <a:extLst>
                <a:ext uri="{FF2B5EF4-FFF2-40B4-BE49-F238E27FC236}">
                  <a16:creationId xmlns:a16="http://schemas.microsoft.com/office/drawing/2014/main" id="{5EFBD368-C80E-45B3-8445-15B1F0FB17CF}"/>
                </a:ext>
              </a:extLst>
            </p:cNvPr>
            <p:cNvSpPr/>
            <p:nvPr/>
          </p:nvSpPr>
          <p:spPr>
            <a:xfrm>
              <a:off x="1498868" y="8301478"/>
              <a:ext cx="2475230" cy="1941830"/>
            </a:xfrm>
            <a:custGeom>
              <a:avLst/>
              <a:gdLst/>
              <a:ahLst/>
              <a:cxnLst/>
              <a:rect l="l" t="t" r="r" b="b"/>
              <a:pathLst>
                <a:path w="2475229" h="1941829">
                  <a:moveTo>
                    <a:pt x="1332486" y="0"/>
                  </a:moveTo>
                  <a:lnTo>
                    <a:pt x="0" y="0"/>
                  </a:lnTo>
                  <a:lnTo>
                    <a:pt x="661238" y="1120621"/>
                  </a:lnTo>
                  <a:lnTo>
                    <a:pt x="1142131" y="1941700"/>
                  </a:lnTo>
                  <a:lnTo>
                    <a:pt x="2474617" y="1941700"/>
                  </a:lnTo>
                  <a:lnTo>
                    <a:pt x="1332486" y="0"/>
                  </a:lnTo>
                  <a:close/>
                </a:path>
              </a:pathLst>
            </a:custGeom>
            <a:solidFill>
              <a:srgbClr val="0118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E896A73D-698C-411E-ACF7-4139281083BA}"/>
                </a:ext>
              </a:extLst>
            </p:cNvPr>
            <p:cNvSpPr/>
            <p:nvPr/>
          </p:nvSpPr>
          <p:spPr>
            <a:xfrm>
              <a:off x="106230" y="6350183"/>
              <a:ext cx="2304415" cy="3893185"/>
            </a:xfrm>
            <a:custGeom>
              <a:avLst/>
              <a:gdLst/>
              <a:ahLst/>
              <a:cxnLst/>
              <a:rect l="l" t="t" r="r" b="b"/>
              <a:pathLst>
                <a:path w="2304415" h="3893184">
                  <a:moveTo>
                    <a:pt x="0" y="2685452"/>
                  </a:moveTo>
                  <a:lnTo>
                    <a:pt x="0" y="2830386"/>
                  </a:lnTo>
                  <a:lnTo>
                    <a:pt x="430801" y="3564552"/>
                  </a:lnTo>
                  <a:lnTo>
                    <a:pt x="500937" y="3680475"/>
                  </a:lnTo>
                  <a:lnTo>
                    <a:pt x="621165" y="3892994"/>
                  </a:lnTo>
                  <a:lnTo>
                    <a:pt x="711329" y="3892994"/>
                  </a:lnTo>
                  <a:lnTo>
                    <a:pt x="591110" y="3680475"/>
                  </a:lnTo>
                  <a:lnTo>
                    <a:pt x="480901" y="3496927"/>
                  </a:lnTo>
                  <a:lnTo>
                    <a:pt x="0" y="2685452"/>
                  </a:lnTo>
                  <a:close/>
                </a:path>
                <a:path w="2304415" h="3893184">
                  <a:moveTo>
                    <a:pt x="0" y="0"/>
                  </a:moveTo>
                  <a:lnTo>
                    <a:pt x="0" y="144852"/>
                  </a:lnTo>
                  <a:lnTo>
                    <a:pt x="1232312" y="2221777"/>
                  </a:lnTo>
                  <a:lnTo>
                    <a:pt x="1893550" y="3352026"/>
                  </a:lnTo>
                  <a:lnTo>
                    <a:pt x="2214117" y="3892994"/>
                  </a:lnTo>
                  <a:lnTo>
                    <a:pt x="2304290" y="3892994"/>
                  </a:lnTo>
                  <a:lnTo>
                    <a:pt x="1933589" y="3274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C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3">
              <a:extLst>
                <a:ext uri="{FF2B5EF4-FFF2-40B4-BE49-F238E27FC236}">
                  <a16:creationId xmlns:a16="http://schemas.microsoft.com/office/drawing/2014/main" id="{5BDE3D15-664D-4305-BCB7-42621A696B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5955" y="5961787"/>
              <a:ext cx="2267859" cy="1234987"/>
            </a:xfrm>
            <a:prstGeom prst="rect">
              <a:avLst/>
            </a:prstGeom>
          </p:spPr>
        </p:pic>
      </p:grpSp>
      <p:sp>
        <p:nvSpPr>
          <p:cNvPr id="15" name="object 12">
            <a:extLst>
              <a:ext uri="{FF2B5EF4-FFF2-40B4-BE49-F238E27FC236}">
                <a16:creationId xmlns:a16="http://schemas.microsoft.com/office/drawing/2014/main" id="{AB7C4216-3072-4993-B13F-3D61BA0D108F}"/>
              </a:ext>
            </a:extLst>
          </p:cNvPr>
          <p:cNvSpPr txBox="1"/>
          <p:nvPr/>
        </p:nvSpPr>
        <p:spPr>
          <a:xfrm>
            <a:off x="3974098" y="9900074"/>
            <a:ext cx="11930119" cy="26225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1600" b="1" spc="-10" dirty="0">
                <a:solidFill>
                  <a:srgbClr val="8E030D"/>
                </a:solidFill>
                <a:latin typeface="Arial"/>
                <a:cs typeface="Arial"/>
              </a:rPr>
              <a:t>Visita nuestro sitio web:</a:t>
            </a:r>
            <a:r>
              <a:rPr lang="en-US" sz="1600" b="1" spc="-10" dirty="0">
                <a:solidFill>
                  <a:srgbClr val="8E030D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8E030D"/>
                </a:solidFill>
                <a:latin typeface="Arial"/>
                <a:cs typeface="Arial"/>
              </a:rPr>
              <a:t>https://</a:t>
            </a:r>
            <a:r>
              <a:rPr sz="1600" b="1" spc="-10" dirty="0">
                <a:solidFill>
                  <a:srgbClr val="8E030D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www.sudeaseg.gob.ve</a:t>
            </a:r>
            <a:endParaRPr sz="1600" b="1" spc="-10" dirty="0">
              <a:solidFill>
                <a:srgbClr val="8E030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814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371" cy="10287307"/>
            <a:chOff x="0" y="0"/>
            <a:chExt cx="18288371" cy="1028730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349244" y="2094537"/>
              <a:ext cx="4927600" cy="8192770"/>
            </a:xfrm>
            <a:custGeom>
              <a:avLst/>
              <a:gdLst/>
              <a:ahLst/>
              <a:cxnLst/>
              <a:rect l="l" t="t" r="r" b="b"/>
              <a:pathLst>
                <a:path w="4927600" h="8192770">
                  <a:moveTo>
                    <a:pt x="4927600" y="1218576"/>
                  </a:moveTo>
                  <a:lnTo>
                    <a:pt x="4927600" y="5973924"/>
                  </a:lnTo>
                  <a:lnTo>
                    <a:pt x="4902200" y="5998826"/>
                  </a:lnTo>
                  <a:lnTo>
                    <a:pt x="4864100" y="6028073"/>
                  </a:lnTo>
                  <a:lnTo>
                    <a:pt x="4826000" y="6058332"/>
                  </a:lnTo>
                  <a:lnTo>
                    <a:pt x="4800600" y="6089689"/>
                  </a:lnTo>
                  <a:lnTo>
                    <a:pt x="4762500" y="6122228"/>
                  </a:lnTo>
                  <a:lnTo>
                    <a:pt x="4737100" y="6156033"/>
                  </a:lnTo>
                  <a:lnTo>
                    <a:pt x="4699000" y="6191190"/>
                  </a:lnTo>
                  <a:lnTo>
                    <a:pt x="4673600" y="6227782"/>
                  </a:lnTo>
                  <a:lnTo>
                    <a:pt x="4648200" y="6265895"/>
                  </a:lnTo>
                  <a:lnTo>
                    <a:pt x="4622800" y="6305612"/>
                  </a:lnTo>
                  <a:lnTo>
                    <a:pt x="4610100" y="6351087"/>
                  </a:lnTo>
                  <a:lnTo>
                    <a:pt x="4584700" y="6397544"/>
                  </a:lnTo>
                  <a:lnTo>
                    <a:pt x="4559300" y="6444898"/>
                  </a:lnTo>
                  <a:lnTo>
                    <a:pt x="4508500" y="6641571"/>
                  </a:lnTo>
                  <a:lnTo>
                    <a:pt x="4508500" y="6692127"/>
                  </a:lnTo>
                  <a:lnTo>
                    <a:pt x="4495800" y="6743066"/>
                  </a:lnTo>
                  <a:lnTo>
                    <a:pt x="4495800" y="7514148"/>
                  </a:lnTo>
                  <a:lnTo>
                    <a:pt x="4483100" y="7565119"/>
                  </a:lnTo>
                  <a:lnTo>
                    <a:pt x="4483100" y="7615829"/>
                  </a:lnTo>
                  <a:lnTo>
                    <a:pt x="4470400" y="7666228"/>
                  </a:lnTo>
                  <a:lnTo>
                    <a:pt x="4470400" y="7716264"/>
                  </a:lnTo>
                  <a:lnTo>
                    <a:pt x="4432300" y="7863676"/>
                  </a:lnTo>
                  <a:lnTo>
                    <a:pt x="4406900" y="7911743"/>
                  </a:lnTo>
                  <a:lnTo>
                    <a:pt x="4394200" y="7953880"/>
                  </a:lnTo>
                  <a:lnTo>
                    <a:pt x="4368800" y="7995209"/>
                  </a:lnTo>
                  <a:lnTo>
                    <a:pt x="4343400" y="8035512"/>
                  </a:lnTo>
                  <a:lnTo>
                    <a:pt x="4318000" y="8074572"/>
                  </a:lnTo>
                  <a:lnTo>
                    <a:pt x="4292600" y="8112171"/>
                  </a:lnTo>
                  <a:lnTo>
                    <a:pt x="4267200" y="8148092"/>
                  </a:lnTo>
                  <a:lnTo>
                    <a:pt x="4229100" y="8182118"/>
                  </a:lnTo>
                  <a:lnTo>
                    <a:pt x="4216400" y="8192462"/>
                  </a:lnTo>
                  <a:lnTo>
                    <a:pt x="3149600" y="8192462"/>
                  </a:lnTo>
                  <a:lnTo>
                    <a:pt x="3111500" y="8187789"/>
                  </a:lnTo>
                  <a:lnTo>
                    <a:pt x="3060700" y="8182943"/>
                  </a:lnTo>
                  <a:lnTo>
                    <a:pt x="3009900" y="8179723"/>
                  </a:lnTo>
                  <a:lnTo>
                    <a:pt x="2971800" y="8178054"/>
                  </a:lnTo>
                  <a:lnTo>
                    <a:pt x="2921000" y="8177862"/>
                  </a:lnTo>
                  <a:lnTo>
                    <a:pt x="2870200" y="8179071"/>
                  </a:lnTo>
                  <a:lnTo>
                    <a:pt x="2819400" y="8181608"/>
                  </a:lnTo>
                  <a:lnTo>
                    <a:pt x="2768600" y="8185398"/>
                  </a:lnTo>
                  <a:lnTo>
                    <a:pt x="2717800" y="8190365"/>
                  </a:lnTo>
                  <a:lnTo>
                    <a:pt x="2705100" y="8192462"/>
                  </a:lnTo>
                  <a:lnTo>
                    <a:pt x="228600" y="8192462"/>
                  </a:lnTo>
                  <a:lnTo>
                    <a:pt x="203200" y="8164834"/>
                  </a:lnTo>
                  <a:lnTo>
                    <a:pt x="165100" y="8129324"/>
                  </a:lnTo>
                  <a:lnTo>
                    <a:pt x="139700" y="8092736"/>
                  </a:lnTo>
                  <a:lnTo>
                    <a:pt x="114300" y="8055122"/>
                  </a:lnTo>
                  <a:lnTo>
                    <a:pt x="88900" y="8016535"/>
                  </a:lnTo>
                  <a:lnTo>
                    <a:pt x="76200" y="7977029"/>
                  </a:lnTo>
                  <a:lnTo>
                    <a:pt x="50800" y="7936655"/>
                  </a:lnTo>
                  <a:lnTo>
                    <a:pt x="38100" y="7895467"/>
                  </a:lnTo>
                  <a:lnTo>
                    <a:pt x="12700" y="7853518"/>
                  </a:lnTo>
                  <a:lnTo>
                    <a:pt x="0" y="7810861"/>
                  </a:lnTo>
                  <a:lnTo>
                    <a:pt x="0" y="6756093"/>
                  </a:lnTo>
                  <a:lnTo>
                    <a:pt x="63500" y="6542467"/>
                  </a:lnTo>
                  <a:lnTo>
                    <a:pt x="88900" y="6499757"/>
                  </a:lnTo>
                  <a:lnTo>
                    <a:pt x="114300" y="6413636"/>
                  </a:lnTo>
                  <a:lnTo>
                    <a:pt x="139700" y="6370241"/>
                  </a:lnTo>
                  <a:lnTo>
                    <a:pt x="152400" y="6326633"/>
                  </a:lnTo>
                  <a:lnTo>
                    <a:pt x="203200" y="6238808"/>
                  </a:lnTo>
                  <a:lnTo>
                    <a:pt x="215900" y="6194607"/>
                  </a:lnTo>
                  <a:lnTo>
                    <a:pt x="241300" y="6150223"/>
                  </a:lnTo>
                  <a:lnTo>
                    <a:pt x="254000" y="6105664"/>
                  </a:lnTo>
                  <a:lnTo>
                    <a:pt x="304800" y="6016052"/>
                  </a:lnTo>
                  <a:lnTo>
                    <a:pt x="317500" y="5971014"/>
                  </a:lnTo>
                  <a:lnTo>
                    <a:pt x="368300" y="5880513"/>
                  </a:lnTo>
                  <a:lnTo>
                    <a:pt x="381000" y="5835065"/>
                  </a:lnTo>
                  <a:lnTo>
                    <a:pt x="431800" y="5743811"/>
                  </a:lnTo>
                  <a:lnTo>
                    <a:pt x="444500" y="5698021"/>
                  </a:lnTo>
                  <a:lnTo>
                    <a:pt x="469900" y="5652133"/>
                  </a:lnTo>
                  <a:lnTo>
                    <a:pt x="482600" y="5606153"/>
                  </a:lnTo>
                  <a:lnTo>
                    <a:pt x="508000" y="5560090"/>
                  </a:lnTo>
                  <a:lnTo>
                    <a:pt x="609600" y="5189499"/>
                  </a:lnTo>
                  <a:lnTo>
                    <a:pt x="609600" y="5143029"/>
                  </a:lnTo>
                  <a:lnTo>
                    <a:pt x="622300" y="5096551"/>
                  </a:lnTo>
                  <a:lnTo>
                    <a:pt x="622300" y="963762"/>
                  </a:lnTo>
                  <a:lnTo>
                    <a:pt x="635000" y="962872"/>
                  </a:lnTo>
                  <a:lnTo>
                    <a:pt x="685800" y="957582"/>
                  </a:lnTo>
                  <a:lnTo>
                    <a:pt x="736600" y="949800"/>
                  </a:lnTo>
                  <a:lnTo>
                    <a:pt x="774700" y="939655"/>
                  </a:lnTo>
                  <a:lnTo>
                    <a:pt x="825500" y="927277"/>
                  </a:lnTo>
                  <a:lnTo>
                    <a:pt x="863600" y="912794"/>
                  </a:lnTo>
                  <a:lnTo>
                    <a:pt x="901700" y="896337"/>
                  </a:lnTo>
                  <a:lnTo>
                    <a:pt x="952500" y="878033"/>
                  </a:lnTo>
                  <a:lnTo>
                    <a:pt x="990600" y="858014"/>
                  </a:lnTo>
                  <a:lnTo>
                    <a:pt x="1028700" y="836407"/>
                  </a:lnTo>
                  <a:lnTo>
                    <a:pt x="1066800" y="813343"/>
                  </a:lnTo>
                  <a:lnTo>
                    <a:pt x="1117600" y="788949"/>
                  </a:lnTo>
                  <a:lnTo>
                    <a:pt x="1155700" y="763357"/>
                  </a:lnTo>
                  <a:lnTo>
                    <a:pt x="1193800" y="736694"/>
                  </a:lnTo>
                  <a:lnTo>
                    <a:pt x="1231900" y="709091"/>
                  </a:lnTo>
                  <a:lnTo>
                    <a:pt x="1270000" y="680677"/>
                  </a:lnTo>
                  <a:lnTo>
                    <a:pt x="1308100" y="651580"/>
                  </a:lnTo>
                  <a:lnTo>
                    <a:pt x="1346200" y="621930"/>
                  </a:lnTo>
                  <a:lnTo>
                    <a:pt x="1384300" y="591857"/>
                  </a:lnTo>
                  <a:lnTo>
                    <a:pt x="1574800" y="439661"/>
                  </a:lnTo>
                  <a:lnTo>
                    <a:pt x="1612900" y="409761"/>
                  </a:lnTo>
                  <a:lnTo>
                    <a:pt x="1651000" y="380342"/>
                  </a:lnTo>
                  <a:lnTo>
                    <a:pt x="1689100" y="351534"/>
                  </a:lnTo>
                  <a:lnTo>
                    <a:pt x="1727200" y="323465"/>
                  </a:lnTo>
                  <a:lnTo>
                    <a:pt x="1765300" y="296266"/>
                  </a:lnTo>
                  <a:lnTo>
                    <a:pt x="1803400" y="270066"/>
                  </a:lnTo>
                  <a:lnTo>
                    <a:pt x="1841500" y="244993"/>
                  </a:lnTo>
                  <a:lnTo>
                    <a:pt x="1892300" y="220681"/>
                  </a:lnTo>
                  <a:lnTo>
                    <a:pt x="1930400" y="197700"/>
                  </a:lnTo>
                  <a:lnTo>
                    <a:pt x="1968500" y="176039"/>
                  </a:lnTo>
                  <a:lnTo>
                    <a:pt x="2019300" y="155688"/>
                  </a:lnTo>
                  <a:lnTo>
                    <a:pt x="2057400" y="136638"/>
                  </a:lnTo>
                  <a:lnTo>
                    <a:pt x="2108200" y="118877"/>
                  </a:lnTo>
                  <a:lnTo>
                    <a:pt x="2146300" y="102396"/>
                  </a:lnTo>
                  <a:lnTo>
                    <a:pt x="2197100" y="87185"/>
                  </a:lnTo>
                  <a:lnTo>
                    <a:pt x="2247900" y="73234"/>
                  </a:lnTo>
                  <a:lnTo>
                    <a:pt x="2286000" y="60532"/>
                  </a:lnTo>
                  <a:lnTo>
                    <a:pt x="2336800" y="49069"/>
                  </a:lnTo>
                  <a:lnTo>
                    <a:pt x="2387600" y="38835"/>
                  </a:lnTo>
                  <a:lnTo>
                    <a:pt x="2438400" y="29821"/>
                  </a:lnTo>
                  <a:lnTo>
                    <a:pt x="2476500" y="22015"/>
                  </a:lnTo>
                  <a:lnTo>
                    <a:pt x="2527300" y="15408"/>
                  </a:lnTo>
                  <a:lnTo>
                    <a:pt x="2578100" y="9990"/>
                  </a:lnTo>
                  <a:lnTo>
                    <a:pt x="2628900" y="5750"/>
                  </a:lnTo>
                  <a:lnTo>
                    <a:pt x="2679700" y="2678"/>
                  </a:lnTo>
                  <a:lnTo>
                    <a:pt x="2730500" y="765"/>
                  </a:lnTo>
                  <a:lnTo>
                    <a:pt x="2768600" y="0"/>
                  </a:lnTo>
                  <a:lnTo>
                    <a:pt x="2819400" y="372"/>
                  </a:lnTo>
                  <a:lnTo>
                    <a:pt x="2870200" y="1872"/>
                  </a:lnTo>
                  <a:lnTo>
                    <a:pt x="2921000" y="4490"/>
                  </a:lnTo>
                  <a:lnTo>
                    <a:pt x="2971800" y="8216"/>
                  </a:lnTo>
                  <a:lnTo>
                    <a:pt x="3022600" y="13039"/>
                  </a:lnTo>
                  <a:lnTo>
                    <a:pt x="3073400" y="18949"/>
                  </a:lnTo>
                  <a:lnTo>
                    <a:pt x="3111500" y="25936"/>
                  </a:lnTo>
                  <a:lnTo>
                    <a:pt x="3162300" y="33990"/>
                  </a:lnTo>
                  <a:lnTo>
                    <a:pt x="3213100" y="43101"/>
                  </a:lnTo>
                  <a:lnTo>
                    <a:pt x="3263900" y="53259"/>
                  </a:lnTo>
                  <a:lnTo>
                    <a:pt x="3314700" y="64453"/>
                  </a:lnTo>
                  <a:lnTo>
                    <a:pt x="3352800" y="76674"/>
                  </a:lnTo>
                  <a:lnTo>
                    <a:pt x="3403600" y="89911"/>
                  </a:lnTo>
                  <a:lnTo>
                    <a:pt x="3454400" y="104154"/>
                  </a:lnTo>
                  <a:lnTo>
                    <a:pt x="3492500" y="119393"/>
                  </a:lnTo>
                  <a:lnTo>
                    <a:pt x="3543300" y="135618"/>
                  </a:lnTo>
                  <a:lnTo>
                    <a:pt x="3594100" y="152818"/>
                  </a:lnTo>
                  <a:lnTo>
                    <a:pt x="3632200" y="171443"/>
                  </a:lnTo>
                  <a:lnTo>
                    <a:pt x="3683000" y="190964"/>
                  </a:lnTo>
                  <a:lnTo>
                    <a:pt x="3733800" y="211364"/>
                  </a:lnTo>
                  <a:lnTo>
                    <a:pt x="3771900" y="232623"/>
                  </a:lnTo>
                  <a:lnTo>
                    <a:pt x="3822700" y="254723"/>
                  </a:lnTo>
                  <a:lnTo>
                    <a:pt x="3860800" y="277647"/>
                  </a:lnTo>
                  <a:lnTo>
                    <a:pt x="3911600" y="301376"/>
                  </a:lnTo>
                  <a:lnTo>
                    <a:pt x="3949700" y="325892"/>
                  </a:lnTo>
                  <a:lnTo>
                    <a:pt x="3987800" y="351177"/>
                  </a:lnTo>
                  <a:lnTo>
                    <a:pt x="4038600" y="377211"/>
                  </a:lnTo>
                  <a:lnTo>
                    <a:pt x="4076700" y="403978"/>
                  </a:lnTo>
                  <a:lnTo>
                    <a:pt x="4114800" y="431459"/>
                  </a:lnTo>
                  <a:lnTo>
                    <a:pt x="4152900" y="459635"/>
                  </a:lnTo>
                  <a:lnTo>
                    <a:pt x="4191000" y="488489"/>
                  </a:lnTo>
                  <a:lnTo>
                    <a:pt x="4241800" y="518001"/>
                  </a:lnTo>
                  <a:lnTo>
                    <a:pt x="4279900" y="548155"/>
                  </a:lnTo>
                  <a:lnTo>
                    <a:pt x="4318000" y="578931"/>
                  </a:lnTo>
                  <a:lnTo>
                    <a:pt x="4356100" y="610312"/>
                  </a:lnTo>
                  <a:lnTo>
                    <a:pt x="4394200" y="642279"/>
                  </a:lnTo>
                  <a:lnTo>
                    <a:pt x="4432300" y="674813"/>
                  </a:lnTo>
                  <a:lnTo>
                    <a:pt x="4470400" y="707897"/>
                  </a:lnTo>
                  <a:lnTo>
                    <a:pt x="4495800" y="741513"/>
                  </a:lnTo>
                  <a:lnTo>
                    <a:pt x="4533900" y="775642"/>
                  </a:lnTo>
                  <a:lnTo>
                    <a:pt x="4572000" y="810266"/>
                  </a:lnTo>
                  <a:lnTo>
                    <a:pt x="4610100" y="845366"/>
                  </a:lnTo>
                  <a:lnTo>
                    <a:pt x="4635500" y="880925"/>
                  </a:lnTo>
                  <a:lnTo>
                    <a:pt x="4673600" y="916925"/>
                  </a:lnTo>
                  <a:lnTo>
                    <a:pt x="4711700" y="953346"/>
                  </a:lnTo>
                  <a:lnTo>
                    <a:pt x="4737100" y="990170"/>
                  </a:lnTo>
                  <a:lnTo>
                    <a:pt x="4775200" y="1027381"/>
                  </a:lnTo>
                  <a:lnTo>
                    <a:pt x="4800600" y="1064958"/>
                  </a:lnTo>
                  <a:lnTo>
                    <a:pt x="4838700" y="1102885"/>
                  </a:lnTo>
                  <a:lnTo>
                    <a:pt x="4864100" y="1141142"/>
                  </a:lnTo>
                  <a:lnTo>
                    <a:pt x="4902200" y="1179712"/>
                  </a:lnTo>
                  <a:lnTo>
                    <a:pt x="4927600" y="1218576"/>
                  </a:lnTo>
                  <a:close/>
                </a:path>
                <a:path w="4927600" h="8192770">
                  <a:moveTo>
                    <a:pt x="622300" y="963762"/>
                  </a:moveTo>
                  <a:lnTo>
                    <a:pt x="622300" y="4817963"/>
                  </a:lnTo>
                  <a:lnTo>
                    <a:pt x="609600" y="4768197"/>
                  </a:lnTo>
                  <a:lnTo>
                    <a:pt x="584200" y="4673047"/>
                  </a:lnTo>
                  <a:lnTo>
                    <a:pt x="558800" y="4627521"/>
                  </a:lnTo>
                  <a:lnTo>
                    <a:pt x="546100" y="4583267"/>
                  </a:lnTo>
                  <a:lnTo>
                    <a:pt x="520700" y="4540212"/>
                  </a:lnTo>
                  <a:lnTo>
                    <a:pt x="495300" y="4498287"/>
                  </a:lnTo>
                  <a:lnTo>
                    <a:pt x="469900" y="4457419"/>
                  </a:lnTo>
                  <a:lnTo>
                    <a:pt x="444500" y="4417538"/>
                  </a:lnTo>
                  <a:lnTo>
                    <a:pt x="419100" y="4378573"/>
                  </a:lnTo>
                  <a:lnTo>
                    <a:pt x="381000" y="4340451"/>
                  </a:lnTo>
                  <a:lnTo>
                    <a:pt x="355600" y="4303102"/>
                  </a:lnTo>
                  <a:lnTo>
                    <a:pt x="317500" y="4266455"/>
                  </a:lnTo>
                  <a:lnTo>
                    <a:pt x="292100" y="4230439"/>
                  </a:lnTo>
                  <a:lnTo>
                    <a:pt x="254000" y="4194981"/>
                  </a:lnTo>
                  <a:lnTo>
                    <a:pt x="215900" y="4160012"/>
                  </a:lnTo>
                  <a:lnTo>
                    <a:pt x="177800" y="4125460"/>
                  </a:lnTo>
                  <a:lnTo>
                    <a:pt x="139700" y="4091254"/>
                  </a:lnTo>
                  <a:lnTo>
                    <a:pt x="25400" y="3989998"/>
                  </a:lnTo>
                  <a:lnTo>
                    <a:pt x="0" y="3955161"/>
                  </a:lnTo>
                  <a:lnTo>
                    <a:pt x="0" y="870289"/>
                  </a:lnTo>
                  <a:lnTo>
                    <a:pt x="12700" y="873445"/>
                  </a:lnTo>
                  <a:lnTo>
                    <a:pt x="63500" y="881722"/>
                  </a:lnTo>
                  <a:lnTo>
                    <a:pt x="114300" y="891154"/>
                  </a:lnTo>
                  <a:lnTo>
                    <a:pt x="165100" y="901363"/>
                  </a:lnTo>
                  <a:lnTo>
                    <a:pt x="254000" y="922590"/>
                  </a:lnTo>
                  <a:lnTo>
                    <a:pt x="304800" y="932850"/>
                  </a:lnTo>
                  <a:lnTo>
                    <a:pt x="355600" y="942367"/>
                  </a:lnTo>
                  <a:lnTo>
                    <a:pt x="393700" y="950763"/>
                  </a:lnTo>
                  <a:lnTo>
                    <a:pt x="444500" y="957658"/>
                  </a:lnTo>
                  <a:lnTo>
                    <a:pt x="495300" y="962672"/>
                  </a:lnTo>
                  <a:lnTo>
                    <a:pt x="546100" y="965426"/>
                  </a:lnTo>
                  <a:lnTo>
                    <a:pt x="596900" y="965541"/>
                  </a:lnTo>
                  <a:lnTo>
                    <a:pt x="622300" y="963762"/>
                  </a:lnTo>
                  <a:close/>
                </a:path>
              </a:pathLst>
            </a:custGeom>
            <a:solidFill>
              <a:srgbClr val="BE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99126" y="0"/>
              <a:ext cx="5389245" cy="3797935"/>
            </a:xfrm>
            <a:custGeom>
              <a:avLst/>
              <a:gdLst/>
              <a:ahLst/>
              <a:cxnLst/>
              <a:rect l="l" t="t" r="r" b="b"/>
              <a:pathLst>
                <a:path w="5389244" h="3797935">
                  <a:moveTo>
                    <a:pt x="899527" y="0"/>
                  </a:moveTo>
                  <a:lnTo>
                    <a:pt x="4616331" y="0"/>
                  </a:lnTo>
                  <a:lnTo>
                    <a:pt x="4639943" y="28589"/>
                  </a:lnTo>
                  <a:lnTo>
                    <a:pt x="4670304" y="62240"/>
                  </a:lnTo>
                  <a:lnTo>
                    <a:pt x="4702120" y="94226"/>
                  </a:lnTo>
                  <a:lnTo>
                    <a:pt x="4735531" y="124400"/>
                  </a:lnTo>
                  <a:lnTo>
                    <a:pt x="4770673" y="152609"/>
                  </a:lnTo>
                  <a:lnTo>
                    <a:pt x="4807686" y="178706"/>
                  </a:lnTo>
                  <a:lnTo>
                    <a:pt x="4846708" y="202540"/>
                  </a:lnTo>
                  <a:lnTo>
                    <a:pt x="4889837" y="224868"/>
                  </a:lnTo>
                  <a:lnTo>
                    <a:pt x="4934088" y="243933"/>
                  </a:lnTo>
                  <a:lnTo>
                    <a:pt x="4979336" y="259979"/>
                  </a:lnTo>
                  <a:lnTo>
                    <a:pt x="5025460" y="273248"/>
                  </a:lnTo>
                  <a:lnTo>
                    <a:pt x="5072338" y="283983"/>
                  </a:lnTo>
                  <a:lnTo>
                    <a:pt x="5119846" y="292429"/>
                  </a:lnTo>
                  <a:lnTo>
                    <a:pt x="5167862" y="298827"/>
                  </a:lnTo>
                  <a:lnTo>
                    <a:pt x="5216265" y="303421"/>
                  </a:lnTo>
                  <a:lnTo>
                    <a:pt x="5264931" y="306455"/>
                  </a:lnTo>
                  <a:lnTo>
                    <a:pt x="5313737" y="308170"/>
                  </a:lnTo>
                  <a:lnTo>
                    <a:pt x="5362563" y="308811"/>
                  </a:lnTo>
                  <a:lnTo>
                    <a:pt x="5388872" y="308811"/>
                  </a:lnTo>
                  <a:lnTo>
                    <a:pt x="5388872" y="3797593"/>
                  </a:lnTo>
                  <a:lnTo>
                    <a:pt x="5383807" y="3797593"/>
                  </a:lnTo>
                  <a:lnTo>
                    <a:pt x="5371150" y="3795711"/>
                  </a:lnTo>
                  <a:lnTo>
                    <a:pt x="5325039" y="3787631"/>
                  </a:lnTo>
                  <a:lnTo>
                    <a:pt x="5279398" y="3778448"/>
                  </a:lnTo>
                  <a:lnTo>
                    <a:pt x="5234318" y="3768229"/>
                  </a:lnTo>
                  <a:lnTo>
                    <a:pt x="5189889" y="3757038"/>
                  </a:lnTo>
                  <a:lnTo>
                    <a:pt x="5146200" y="3744942"/>
                  </a:lnTo>
                  <a:lnTo>
                    <a:pt x="5103342" y="3732005"/>
                  </a:lnTo>
                  <a:lnTo>
                    <a:pt x="5061405" y="3718293"/>
                  </a:lnTo>
                  <a:lnTo>
                    <a:pt x="5018935" y="3703254"/>
                  </a:lnTo>
                  <a:lnTo>
                    <a:pt x="4976150" y="3686958"/>
                  </a:lnTo>
                  <a:lnTo>
                    <a:pt x="4933066" y="3669544"/>
                  </a:lnTo>
                  <a:lnTo>
                    <a:pt x="4889693" y="3651154"/>
                  </a:lnTo>
                  <a:lnTo>
                    <a:pt x="4846046" y="3631925"/>
                  </a:lnTo>
                  <a:lnTo>
                    <a:pt x="4802137" y="3611997"/>
                  </a:lnTo>
                  <a:lnTo>
                    <a:pt x="4533905" y="3485569"/>
                  </a:lnTo>
                  <a:lnTo>
                    <a:pt x="4488523" y="3464656"/>
                  </a:lnTo>
                  <a:lnTo>
                    <a:pt x="4442983" y="3444160"/>
                  </a:lnTo>
                  <a:lnTo>
                    <a:pt x="4397297" y="3424221"/>
                  </a:lnTo>
                  <a:lnTo>
                    <a:pt x="4351477" y="3404978"/>
                  </a:lnTo>
                  <a:lnTo>
                    <a:pt x="4305537" y="3386571"/>
                  </a:lnTo>
                  <a:lnTo>
                    <a:pt x="4259490" y="3369139"/>
                  </a:lnTo>
                  <a:lnTo>
                    <a:pt x="4213349" y="3352822"/>
                  </a:lnTo>
                  <a:lnTo>
                    <a:pt x="4167126" y="3337759"/>
                  </a:lnTo>
                  <a:lnTo>
                    <a:pt x="4120834" y="3324090"/>
                  </a:lnTo>
                  <a:lnTo>
                    <a:pt x="4074486" y="3311954"/>
                  </a:lnTo>
                  <a:lnTo>
                    <a:pt x="4028096" y="3301490"/>
                  </a:lnTo>
                  <a:lnTo>
                    <a:pt x="3981675" y="3292839"/>
                  </a:lnTo>
                  <a:lnTo>
                    <a:pt x="3935237" y="3286139"/>
                  </a:lnTo>
                  <a:lnTo>
                    <a:pt x="3889962" y="3281646"/>
                  </a:lnTo>
                  <a:lnTo>
                    <a:pt x="3891055" y="3281646"/>
                  </a:lnTo>
                  <a:lnTo>
                    <a:pt x="3842361" y="3279152"/>
                  </a:lnTo>
                  <a:lnTo>
                    <a:pt x="740433" y="3279152"/>
                  </a:lnTo>
                  <a:lnTo>
                    <a:pt x="738871" y="3255511"/>
                  </a:lnTo>
                  <a:lnTo>
                    <a:pt x="732031" y="3207751"/>
                  </a:lnTo>
                  <a:lnTo>
                    <a:pt x="721837" y="3161190"/>
                  </a:lnTo>
                  <a:lnTo>
                    <a:pt x="708533" y="3115737"/>
                  </a:lnTo>
                  <a:lnTo>
                    <a:pt x="692361" y="3071299"/>
                  </a:lnTo>
                  <a:lnTo>
                    <a:pt x="673564" y="3027786"/>
                  </a:lnTo>
                  <a:lnTo>
                    <a:pt x="652387" y="2985107"/>
                  </a:lnTo>
                  <a:lnTo>
                    <a:pt x="629071" y="2943170"/>
                  </a:lnTo>
                  <a:lnTo>
                    <a:pt x="603862" y="2901883"/>
                  </a:lnTo>
                  <a:lnTo>
                    <a:pt x="577001" y="2861157"/>
                  </a:lnTo>
                  <a:lnTo>
                    <a:pt x="548733" y="2820898"/>
                  </a:lnTo>
                  <a:lnTo>
                    <a:pt x="519300" y="2781016"/>
                  </a:lnTo>
                  <a:lnTo>
                    <a:pt x="488946" y="2741420"/>
                  </a:lnTo>
                  <a:lnTo>
                    <a:pt x="457914" y="2702018"/>
                  </a:lnTo>
                  <a:lnTo>
                    <a:pt x="363185" y="2584066"/>
                  </a:lnTo>
                  <a:lnTo>
                    <a:pt x="331875" y="2544528"/>
                  </a:lnTo>
                  <a:lnTo>
                    <a:pt x="301103" y="2504728"/>
                  </a:lnTo>
                  <a:lnTo>
                    <a:pt x="271114" y="2464574"/>
                  </a:lnTo>
                  <a:lnTo>
                    <a:pt x="242150" y="2423976"/>
                  </a:lnTo>
                  <a:lnTo>
                    <a:pt x="214454" y="2382841"/>
                  </a:lnTo>
                  <a:lnTo>
                    <a:pt x="188271" y="2341079"/>
                  </a:lnTo>
                  <a:lnTo>
                    <a:pt x="163795" y="2298455"/>
                  </a:lnTo>
                  <a:lnTo>
                    <a:pt x="141100" y="2254944"/>
                  </a:lnTo>
                  <a:lnTo>
                    <a:pt x="120169" y="2210605"/>
                  </a:lnTo>
                  <a:lnTo>
                    <a:pt x="100983" y="2165494"/>
                  </a:lnTo>
                  <a:lnTo>
                    <a:pt x="83525" y="2119669"/>
                  </a:lnTo>
                  <a:lnTo>
                    <a:pt x="67776" y="2073186"/>
                  </a:lnTo>
                  <a:lnTo>
                    <a:pt x="53719" y="2026103"/>
                  </a:lnTo>
                  <a:lnTo>
                    <a:pt x="41335" y="1978478"/>
                  </a:lnTo>
                  <a:lnTo>
                    <a:pt x="30607" y="1930367"/>
                  </a:lnTo>
                  <a:lnTo>
                    <a:pt x="21517" y="1881827"/>
                  </a:lnTo>
                  <a:lnTo>
                    <a:pt x="14046" y="1832917"/>
                  </a:lnTo>
                  <a:lnTo>
                    <a:pt x="8177" y="1783692"/>
                  </a:lnTo>
                  <a:lnTo>
                    <a:pt x="3891" y="1734211"/>
                  </a:lnTo>
                  <a:lnTo>
                    <a:pt x="1172" y="1684531"/>
                  </a:lnTo>
                  <a:lnTo>
                    <a:pt x="0" y="1634708"/>
                  </a:lnTo>
                  <a:lnTo>
                    <a:pt x="357" y="1584800"/>
                  </a:lnTo>
                  <a:lnTo>
                    <a:pt x="2226" y="1534864"/>
                  </a:lnTo>
                  <a:lnTo>
                    <a:pt x="5589" y="1484958"/>
                  </a:lnTo>
                  <a:lnTo>
                    <a:pt x="10428" y="1435139"/>
                  </a:lnTo>
                  <a:lnTo>
                    <a:pt x="16725" y="1385464"/>
                  </a:lnTo>
                  <a:lnTo>
                    <a:pt x="24461" y="1335989"/>
                  </a:lnTo>
                  <a:lnTo>
                    <a:pt x="33620" y="1286773"/>
                  </a:lnTo>
                  <a:lnTo>
                    <a:pt x="44182" y="1237873"/>
                  </a:lnTo>
                  <a:lnTo>
                    <a:pt x="56130" y="1189346"/>
                  </a:lnTo>
                  <a:lnTo>
                    <a:pt x="69446" y="1141248"/>
                  </a:lnTo>
                  <a:lnTo>
                    <a:pt x="84112" y="1093638"/>
                  </a:lnTo>
                  <a:lnTo>
                    <a:pt x="100110" y="1046572"/>
                  </a:lnTo>
                  <a:lnTo>
                    <a:pt x="117421" y="1000108"/>
                  </a:lnTo>
                  <a:lnTo>
                    <a:pt x="136663" y="952583"/>
                  </a:lnTo>
                  <a:lnTo>
                    <a:pt x="157121" y="905713"/>
                  </a:lnTo>
                  <a:lnTo>
                    <a:pt x="178762" y="859500"/>
                  </a:lnTo>
                  <a:lnTo>
                    <a:pt x="201554" y="813943"/>
                  </a:lnTo>
                  <a:lnTo>
                    <a:pt x="225462" y="769043"/>
                  </a:lnTo>
                  <a:lnTo>
                    <a:pt x="250453" y="724802"/>
                  </a:lnTo>
                  <a:lnTo>
                    <a:pt x="276495" y="681218"/>
                  </a:lnTo>
                  <a:lnTo>
                    <a:pt x="303553" y="638293"/>
                  </a:lnTo>
                  <a:lnTo>
                    <a:pt x="331596" y="596027"/>
                  </a:lnTo>
                  <a:lnTo>
                    <a:pt x="360589" y="554420"/>
                  </a:lnTo>
                  <a:lnTo>
                    <a:pt x="390499" y="513474"/>
                  </a:lnTo>
                  <a:lnTo>
                    <a:pt x="421293" y="473189"/>
                  </a:lnTo>
                  <a:lnTo>
                    <a:pt x="452938" y="433564"/>
                  </a:lnTo>
                  <a:lnTo>
                    <a:pt x="485401" y="394602"/>
                  </a:lnTo>
                  <a:lnTo>
                    <a:pt x="518648" y="356301"/>
                  </a:lnTo>
                  <a:lnTo>
                    <a:pt x="552646" y="318663"/>
                  </a:lnTo>
                  <a:lnTo>
                    <a:pt x="587362" y="281689"/>
                  </a:lnTo>
                  <a:lnTo>
                    <a:pt x="622762" y="245378"/>
                  </a:lnTo>
                  <a:lnTo>
                    <a:pt x="658814" y="209731"/>
                  </a:lnTo>
                  <a:lnTo>
                    <a:pt x="695484" y="174749"/>
                  </a:lnTo>
                  <a:lnTo>
                    <a:pt x="732739" y="140432"/>
                  </a:lnTo>
                  <a:lnTo>
                    <a:pt x="770546" y="106780"/>
                  </a:lnTo>
                  <a:lnTo>
                    <a:pt x="808871" y="73795"/>
                  </a:lnTo>
                  <a:lnTo>
                    <a:pt x="847681" y="41476"/>
                  </a:lnTo>
                  <a:lnTo>
                    <a:pt x="886943" y="9825"/>
                  </a:lnTo>
                  <a:lnTo>
                    <a:pt x="899527" y="0"/>
                  </a:lnTo>
                  <a:close/>
                </a:path>
                <a:path w="5389244" h="3797935">
                  <a:moveTo>
                    <a:pt x="740433" y="3279152"/>
                  </a:moveTo>
                  <a:lnTo>
                    <a:pt x="3795803" y="3279152"/>
                  </a:lnTo>
                  <a:lnTo>
                    <a:pt x="3749571" y="3281646"/>
                  </a:lnTo>
                  <a:lnTo>
                    <a:pt x="3703241" y="3286797"/>
                  </a:lnTo>
                  <a:lnTo>
                    <a:pt x="3655113" y="3295562"/>
                  </a:lnTo>
                  <a:lnTo>
                    <a:pt x="3608784" y="3307870"/>
                  </a:lnTo>
                  <a:lnTo>
                    <a:pt x="3564143" y="3323474"/>
                  </a:lnTo>
                  <a:lnTo>
                    <a:pt x="3521079" y="3342126"/>
                  </a:lnTo>
                  <a:lnTo>
                    <a:pt x="3479482" y="3363580"/>
                  </a:lnTo>
                  <a:lnTo>
                    <a:pt x="3439243" y="3387588"/>
                  </a:lnTo>
                  <a:lnTo>
                    <a:pt x="3400250" y="3413903"/>
                  </a:lnTo>
                  <a:lnTo>
                    <a:pt x="3362393" y="3442278"/>
                  </a:lnTo>
                  <a:lnTo>
                    <a:pt x="3325562" y="3472464"/>
                  </a:lnTo>
                  <a:lnTo>
                    <a:pt x="3289648" y="3504216"/>
                  </a:lnTo>
                  <a:lnTo>
                    <a:pt x="3254538" y="3537285"/>
                  </a:lnTo>
                  <a:lnTo>
                    <a:pt x="3220124" y="3571425"/>
                  </a:lnTo>
                  <a:lnTo>
                    <a:pt x="3186295" y="3606387"/>
                  </a:lnTo>
                  <a:lnTo>
                    <a:pt x="3152940" y="3641926"/>
                  </a:lnTo>
                  <a:lnTo>
                    <a:pt x="3119950" y="3677793"/>
                  </a:lnTo>
                  <a:lnTo>
                    <a:pt x="3054620" y="3749524"/>
                  </a:lnTo>
                  <a:lnTo>
                    <a:pt x="3022061" y="3784893"/>
                  </a:lnTo>
                  <a:lnTo>
                    <a:pt x="3010119" y="3797593"/>
                  </a:lnTo>
                  <a:lnTo>
                    <a:pt x="664995" y="3797593"/>
                  </a:lnTo>
                  <a:lnTo>
                    <a:pt x="673923" y="3732469"/>
                  </a:lnTo>
                  <a:lnTo>
                    <a:pt x="682791" y="3685208"/>
                  </a:lnTo>
                  <a:lnTo>
                    <a:pt x="692783" y="3637902"/>
                  </a:lnTo>
                  <a:lnTo>
                    <a:pt x="703279" y="3590541"/>
                  </a:lnTo>
                  <a:lnTo>
                    <a:pt x="713658" y="3543113"/>
                  </a:lnTo>
                  <a:lnTo>
                    <a:pt x="723302" y="3495606"/>
                  </a:lnTo>
                  <a:lnTo>
                    <a:pt x="731589" y="3448009"/>
                  </a:lnTo>
                  <a:lnTo>
                    <a:pt x="737900" y="3400310"/>
                  </a:lnTo>
                  <a:lnTo>
                    <a:pt x="741589" y="3352822"/>
                  </a:lnTo>
                  <a:lnTo>
                    <a:pt x="741614" y="3352497"/>
                  </a:lnTo>
                  <a:lnTo>
                    <a:pt x="741910" y="3324090"/>
                  </a:lnTo>
                  <a:lnTo>
                    <a:pt x="742036" y="3311954"/>
                  </a:lnTo>
                  <a:lnTo>
                    <a:pt x="742113" y="3304560"/>
                  </a:lnTo>
                  <a:lnTo>
                    <a:pt x="740433" y="3279152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62884" y="0"/>
              <a:ext cx="4152900" cy="3485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186287"/>
              <a:ext cx="2240169" cy="41007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07809" y="8343901"/>
              <a:ext cx="2133600" cy="188402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928" y="4931"/>
              <a:ext cx="2009775" cy="2641600"/>
            </a:xfrm>
            <a:custGeom>
              <a:avLst/>
              <a:gdLst/>
              <a:ahLst/>
              <a:cxnLst/>
              <a:rect l="l" t="t" r="r" b="b"/>
              <a:pathLst>
                <a:path w="2009775" h="2641600">
                  <a:moveTo>
                    <a:pt x="11249" y="812799"/>
                  </a:moveTo>
                  <a:lnTo>
                    <a:pt x="0" y="812799"/>
                  </a:lnTo>
                  <a:lnTo>
                    <a:pt x="0" y="736599"/>
                  </a:lnTo>
                  <a:lnTo>
                    <a:pt x="22718" y="736599"/>
                  </a:lnTo>
                  <a:lnTo>
                    <a:pt x="39999" y="723899"/>
                  </a:lnTo>
                  <a:lnTo>
                    <a:pt x="79729" y="711199"/>
                  </a:lnTo>
                  <a:lnTo>
                    <a:pt x="119487" y="711199"/>
                  </a:lnTo>
                  <a:lnTo>
                    <a:pt x="199088" y="685799"/>
                  </a:lnTo>
                  <a:lnTo>
                    <a:pt x="250691" y="673099"/>
                  </a:lnTo>
                  <a:lnTo>
                    <a:pt x="300022" y="647699"/>
                  </a:lnTo>
                  <a:lnTo>
                    <a:pt x="347082" y="622299"/>
                  </a:lnTo>
                  <a:lnTo>
                    <a:pt x="391871" y="596899"/>
                  </a:lnTo>
                  <a:lnTo>
                    <a:pt x="434388" y="558799"/>
                  </a:lnTo>
                  <a:lnTo>
                    <a:pt x="474635" y="520699"/>
                  </a:lnTo>
                  <a:lnTo>
                    <a:pt x="510727" y="495299"/>
                  </a:lnTo>
                  <a:lnTo>
                    <a:pt x="528413" y="469899"/>
                  </a:lnTo>
                  <a:lnTo>
                    <a:pt x="545861" y="457199"/>
                  </a:lnTo>
                  <a:lnTo>
                    <a:pt x="577918" y="419099"/>
                  </a:lnTo>
                  <a:lnTo>
                    <a:pt x="610267" y="380999"/>
                  </a:lnTo>
                  <a:lnTo>
                    <a:pt x="642906" y="342899"/>
                  </a:lnTo>
                  <a:lnTo>
                    <a:pt x="675835" y="304799"/>
                  </a:lnTo>
                  <a:lnTo>
                    <a:pt x="713102" y="266699"/>
                  </a:lnTo>
                  <a:lnTo>
                    <a:pt x="751439" y="228599"/>
                  </a:lnTo>
                  <a:lnTo>
                    <a:pt x="790849" y="190499"/>
                  </a:lnTo>
                  <a:lnTo>
                    <a:pt x="831330" y="165099"/>
                  </a:lnTo>
                  <a:lnTo>
                    <a:pt x="872883" y="126999"/>
                  </a:lnTo>
                  <a:lnTo>
                    <a:pt x="915509" y="101599"/>
                  </a:lnTo>
                  <a:lnTo>
                    <a:pt x="955119" y="76199"/>
                  </a:lnTo>
                  <a:lnTo>
                    <a:pt x="995964" y="50799"/>
                  </a:lnTo>
                  <a:lnTo>
                    <a:pt x="1038044" y="38099"/>
                  </a:lnTo>
                  <a:lnTo>
                    <a:pt x="1081356" y="12699"/>
                  </a:lnTo>
                  <a:lnTo>
                    <a:pt x="1108555" y="0"/>
                  </a:lnTo>
                  <a:lnTo>
                    <a:pt x="1285411" y="0"/>
                  </a:lnTo>
                  <a:lnTo>
                    <a:pt x="1328875" y="12699"/>
                  </a:lnTo>
                  <a:lnTo>
                    <a:pt x="1370209" y="38099"/>
                  </a:lnTo>
                  <a:lnTo>
                    <a:pt x="1409412" y="63499"/>
                  </a:lnTo>
                  <a:lnTo>
                    <a:pt x="1174202" y="63499"/>
                  </a:lnTo>
                  <a:lnTo>
                    <a:pt x="1143108" y="76199"/>
                  </a:lnTo>
                  <a:lnTo>
                    <a:pt x="1112333" y="76199"/>
                  </a:lnTo>
                  <a:lnTo>
                    <a:pt x="1081876" y="88899"/>
                  </a:lnTo>
                  <a:lnTo>
                    <a:pt x="1041657" y="101599"/>
                  </a:lnTo>
                  <a:lnTo>
                    <a:pt x="1002603" y="126999"/>
                  </a:lnTo>
                  <a:lnTo>
                    <a:pt x="964713" y="139699"/>
                  </a:lnTo>
                  <a:lnTo>
                    <a:pt x="927986" y="165099"/>
                  </a:lnTo>
                  <a:lnTo>
                    <a:pt x="886695" y="203199"/>
                  </a:lnTo>
                  <a:lnTo>
                    <a:pt x="846566" y="228599"/>
                  </a:lnTo>
                  <a:lnTo>
                    <a:pt x="807600" y="266699"/>
                  </a:lnTo>
                  <a:lnTo>
                    <a:pt x="769795" y="304799"/>
                  </a:lnTo>
                  <a:lnTo>
                    <a:pt x="733152" y="330199"/>
                  </a:lnTo>
                  <a:lnTo>
                    <a:pt x="697671" y="368299"/>
                  </a:lnTo>
                  <a:lnTo>
                    <a:pt x="673355" y="406399"/>
                  </a:lnTo>
                  <a:lnTo>
                    <a:pt x="600970" y="482599"/>
                  </a:lnTo>
                  <a:lnTo>
                    <a:pt x="574315" y="520699"/>
                  </a:lnTo>
                  <a:lnTo>
                    <a:pt x="547319" y="546099"/>
                  </a:lnTo>
                  <a:lnTo>
                    <a:pt x="519984" y="571499"/>
                  </a:lnTo>
                  <a:lnTo>
                    <a:pt x="492311" y="596899"/>
                  </a:lnTo>
                  <a:lnTo>
                    <a:pt x="454599" y="634999"/>
                  </a:lnTo>
                  <a:lnTo>
                    <a:pt x="415128" y="660399"/>
                  </a:lnTo>
                  <a:lnTo>
                    <a:pt x="373896" y="685799"/>
                  </a:lnTo>
                  <a:lnTo>
                    <a:pt x="330904" y="711199"/>
                  </a:lnTo>
                  <a:lnTo>
                    <a:pt x="286152" y="723899"/>
                  </a:lnTo>
                  <a:lnTo>
                    <a:pt x="239640" y="736599"/>
                  </a:lnTo>
                  <a:lnTo>
                    <a:pt x="91989" y="787399"/>
                  </a:lnTo>
                  <a:lnTo>
                    <a:pt x="64799" y="787399"/>
                  </a:lnTo>
                  <a:lnTo>
                    <a:pt x="11249" y="812799"/>
                  </a:lnTo>
                  <a:close/>
                </a:path>
                <a:path w="2009775" h="2641600">
                  <a:moveTo>
                    <a:pt x="2009774" y="1333499"/>
                  </a:moveTo>
                  <a:lnTo>
                    <a:pt x="1995470" y="1308099"/>
                  </a:lnTo>
                  <a:lnTo>
                    <a:pt x="1928791" y="1231899"/>
                  </a:lnTo>
                  <a:lnTo>
                    <a:pt x="1909852" y="1206499"/>
                  </a:lnTo>
                  <a:lnTo>
                    <a:pt x="1891062" y="1181099"/>
                  </a:lnTo>
                  <a:lnTo>
                    <a:pt x="1872420" y="1155699"/>
                  </a:lnTo>
                  <a:lnTo>
                    <a:pt x="1853926" y="1130299"/>
                  </a:lnTo>
                  <a:lnTo>
                    <a:pt x="1824691" y="1092199"/>
                  </a:lnTo>
                  <a:lnTo>
                    <a:pt x="1796488" y="1054099"/>
                  </a:lnTo>
                  <a:lnTo>
                    <a:pt x="1769315" y="1003299"/>
                  </a:lnTo>
                  <a:lnTo>
                    <a:pt x="1743172" y="965199"/>
                  </a:lnTo>
                  <a:lnTo>
                    <a:pt x="1718059" y="914399"/>
                  </a:lnTo>
                  <a:lnTo>
                    <a:pt x="1693976" y="876299"/>
                  </a:lnTo>
                  <a:lnTo>
                    <a:pt x="1670921" y="825499"/>
                  </a:lnTo>
                  <a:lnTo>
                    <a:pt x="1649683" y="774699"/>
                  </a:lnTo>
                  <a:lnTo>
                    <a:pt x="1629246" y="736599"/>
                  </a:lnTo>
                  <a:lnTo>
                    <a:pt x="1609610" y="685799"/>
                  </a:lnTo>
                  <a:lnTo>
                    <a:pt x="1590774" y="634999"/>
                  </a:lnTo>
                  <a:lnTo>
                    <a:pt x="1572738" y="596899"/>
                  </a:lnTo>
                  <a:lnTo>
                    <a:pt x="1555504" y="546099"/>
                  </a:lnTo>
                  <a:lnTo>
                    <a:pt x="1538351" y="495299"/>
                  </a:lnTo>
                  <a:lnTo>
                    <a:pt x="1521456" y="444499"/>
                  </a:lnTo>
                  <a:lnTo>
                    <a:pt x="1504818" y="393699"/>
                  </a:lnTo>
                  <a:lnTo>
                    <a:pt x="1488440" y="342899"/>
                  </a:lnTo>
                  <a:lnTo>
                    <a:pt x="1472320" y="292099"/>
                  </a:lnTo>
                  <a:lnTo>
                    <a:pt x="1459053" y="266699"/>
                  </a:lnTo>
                  <a:lnTo>
                    <a:pt x="1443366" y="228599"/>
                  </a:lnTo>
                  <a:lnTo>
                    <a:pt x="1404733" y="177799"/>
                  </a:lnTo>
                  <a:lnTo>
                    <a:pt x="1372662" y="139699"/>
                  </a:lnTo>
                  <a:lnTo>
                    <a:pt x="1336715" y="101599"/>
                  </a:lnTo>
                  <a:lnTo>
                    <a:pt x="1296891" y="88899"/>
                  </a:lnTo>
                  <a:lnTo>
                    <a:pt x="1253190" y="76199"/>
                  </a:lnTo>
                  <a:lnTo>
                    <a:pt x="1205612" y="63499"/>
                  </a:lnTo>
                  <a:lnTo>
                    <a:pt x="1409412" y="63499"/>
                  </a:lnTo>
                  <a:lnTo>
                    <a:pt x="1442982" y="101599"/>
                  </a:lnTo>
                  <a:lnTo>
                    <a:pt x="1472607" y="126999"/>
                  </a:lnTo>
                  <a:lnTo>
                    <a:pt x="1498289" y="165099"/>
                  </a:lnTo>
                  <a:lnTo>
                    <a:pt x="1520029" y="215899"/>
                  </a:lnTo>
                  <a:lnTo>
                    <a:pt x="1537827" y="253999"/>
                  </a:lnTo>
                  <a:lnTo>
                    <a:pt x="1552482" y="304799"/>
                  </a:lnTo>
                  <a:lnTo>
                    <a:pt x="1567088" y="342899"/>
                  </a:lnTo>
                  <a:lnTo>
                    <a:pt x="1581644" y="393699"/>
                  </a:lnTo>
                  <a:lnTo>
                    <a:pt x="1596153" y="431799"/>
                  </a:lnTo>
                  <a:lnTo>
                    <a:pt x="1610613" y="482599"/>
                  </a:lnTo>
                  <a:lnTo>
                    <a:pt x="1627035" y="520699"/>
                  </a:lnTo>
                  <a:lnTo>
                    <a:pt x="1644083" y="571499"/>
                  </a:lnTo>
                  <a:lnTo>
                    <a:pt x="1661760" y="622299"/>
                  </a:lnTo>
                  <a:lnTo>
                    <a:pt x="1680063" y="673099"/>
                  </a:lnTo>
                  <a:lnTo>
                    <a:pt x="1698996" y="711199"/>
                  </a:lnTo>
                  <a:lnTo>
                    <a:pt x="1720400" y="761999"/>
                  </a:lnTo>
                  <a:lnTo>
                    <a:pt x="1742923" y="812799"/>
                  </a:lnTo>
                  <a:lnTo>
                    <a:pt x="1766565" y="850899"/>
                  </a:lnTo>
                  <a:lnTo>
                    <a:pt x="1791326" y="901699"/>
                  </a:lnTo>
                  <a:lnTo>
                    <a:pt x="1817205" y="939799"/>
                  </a:lnTo>
                  <a:lnTo>
                    <a:pt x="1844204" y="990599"/>
                  </a:lnTo>
                  <a:lnTo>
                    <a:pt x="1872321" y="1028699"/>
                  </a:lnTo>
                  <a:lnTo>
                    <a:pt x="1901556" y="1079499"/>
                  </a:lnTo>
                  <a:lnTo>
                    <a:pt x="1962397" y="1155699"/>
                  </a:lnTo>
                  <a:lnTo>
                    <a:pt x="1993653" y="1193799"/>
                  </a:lnTo>
                  <a:lnTo>
                    <a:pt x="2009774" y="1219199"/>
                  </a:lnTo>
                  <a:lnTo>
                    <a:pt x="2009774" y="1333499"/>
                  </a:lnTo>
                  <a:close/>
                </a:path>
                <a:path w="2009775" h="2641600">
                  <a:moveTo>
                    <a:pt x="365883" y="2641599"/>
                  </a:moveTo>
                  <a:lnTo>
                    <a:pt x="282699" y="2641599"/>
                  </a:lnTo>
                  <a:lnTo>
                    <a:pt x="240680" y="2628899"/>
                  </a:lnTo>
                  <a:lnTo>
                    <a:pt x="191704" y="2616199"/>
                  </a:lnTo>
                  <a:lnTo>
                    <a:pt x="147928" y="2590799"/>
                  </a:lnTo>
                  <a:lnTo>
                    <a:pt x="109351" y="2565399"/>
                  </a:lnTo>
                  <a:lnTo>
                    <a:pt x="75975" y="2527299"/>
                  </a:lnTo>
                  <a:lnTo>
                    <a:pt x="47798" y="2489199"/>
                  </a:lnTo>
                  <a:lnTo>
                    <a:pt x="33485" y="2451099"/>
                  </a:lnTo>
                  <a:lnTo>
                    <a:pt x="22822" y="2425699"/>
                  </a:lnTo>
                  <a:lnTo>
                    <a:pt x="15809" y="2387599"/>
                  </a:lnTo>
                  <a:lnTo>
                    <a:pt x="12445" y="2362199"/>
                  </a:lnTo>
                  <a:lnTo>
                    <a:pt x="12379" y="2349499"/>
                  </a:lnTo>
                  <a:lnTo>
                    <a:pt x="12312" y="2336799"/>
                  </a:lnTo>
                  <a:lnTo>
                    <a:pt x="12246" y="2324099"/>
                  </a:lnTo>
                  <a:lnTo>
                    <a:pt x="11920" y="2298699"/>
                  </a:lnTo>
                  <a:lnTo>
                    <a:pt x="11466" y="2260599"/>
                  </a:lnTo>
                  <a:lnTo>
                    <a:pt x="10885" y="2235199"/>
                  </a:lnTo>
                  <a:lnTo>
                    <a:pt x="10709" y="2222499"/>
                  </a:lnTo>
                  <a:lnTo>
                    <a:pt x="10217" y="2209799"/>
                  </a:lnTo>
                  <a:lnTo>
                    <a:pt x="9410" y="2184399"/>
                  </a:lnTo>
                  <a:lnTo>
                    <a:pt x="8286" y="2171699"/>
                  </a:lnTo>
                  <a:lnTo>
                    <a:pt x="0" y="2146299"/>
                  </a:lnTo>
                  <a:lnTo>
                    <a:pt x="0" y="1943099"/>
                  </a:lnTo>
                  <a:lnTo>
                    <a:pt x="2610" y="1943099"/>
                  </a:lnTo>
                  <a:lnTo>
                    <a:pt x="20821" y="1993899"/>
                  </a:lnTo>
                  <a:lnTo>
                    <a:pt x="37964" y="2031999"/>
                  </a:lnTo>
                  <a:lnTo>
                    <a:pt x="54037" y="2082799"/>
                  </a:lnTo>
                  <a:lnTo>
                    <a:pt x="57641" y="2095499"/>
                  </a:lnTo>
                  <a:lnTo>
                    <a:pt x="61789" y="2108199"/>
                  </a:lnTo>
                  <a:lnTo>
                    <a:pt x="66480" y="2133599"/>
                  </a:lnTo>
                  <a:lnTo>
                    <a:pt x="71713" y="2146299"/>
                  </a:lnTo>
                  <a:lnTo>
                    <a:pt x="74113" y="2171699"/>
                  </a:lnTo>
                  <a:lnTo>
                    <a:pt x="76039" y="2197099"/>
                  </a:lnTo>
                  <a:lnTo>
                    <a:pt x="77492" y="2222499"/>
                  </a:lnTo>
                  <a:lnTo>
                    <a:pt x="78472" y="2247899"/>
                  </a:lnTo>
                  <a:lnTo>
                    <a:pt x="78034" y="2273299"/>
                  </a:lnTo>
                  <a:lnTo>
                    <a:pt x="77715" y="2298699"/>
                  </a:lnTo>
                  <a:lnTo>
                    <a:pt x="77614" y="2311399"/>
                  </a:lnTo>
                  <a:lnTo>
                    <a:pt x="77514" y="2324099"/>
                  </a:lnTo>
                  <a:lnTo>
                    <a:pt x="77432" y="2349499"/>
                  </a:lnTo>
                  <a:lnTo>
                    <a:pt x="78319" y="2349499"/>
                  </a:lnTo>
                  <a:lnTo>
                    <a:pt x="79395" y="2362199"/>
                  </a:lnTo>
                  <a:lnTo>
                    <a:pt x="87621" y="2412999"/>
                  </a:lnTo>
                  <a:lnTo>
                    <a:pt x="106857" y="2451099"/>
                  </a:lnTo>
                  <a:lnTo>
                    <a:pt x="120584" y="2476499"/>
                  </a:lnTo>
                  <a:lnTo>
                    <a:pt x="148442" y="2514599"/>
                  </a:lnTo>
                  <a:lnTo>
                    <a:pt x="180864" y="2539999"/>
                  </a:lnTo>
                  <a:lnTo>
                    <a:pt x="217848" y="2552699"/>
                  </a:lnTo>
                  <a:lnTo>
                    <a:pt x="259397" y="2565399"/>
                  </a:lnTo>
                  <a:lnTo>
                    <a:pt x="286448" y="2578099"/>
                  </a:lnTo>
                  <a:lnTo>
                    <a:pt x="514147" y="2578099"/>
                  </a:lnTo>
                  <a:lnTo>
                    <a:pt x="488378" y="2590799"/>
                  </a:lnTo>
                  <a:lnTo>
                    <a:pt x="461938" y="2603499"/>
                  </a:lnTo>
                  <a:lnTo>
                    <a:pt x="434828" y="2616199"/>
                  </a:lnTo>
                  <a:lnTo>
                    <a:pt x="407048" y="2628899"/>
                  </a:lnTo>
                  <a:lnTo>
                    <a:pt x="365883" y="2641599"/>
                  </a:lnTo>
                  <a:close/>
                </a:path>
                <a:path w="2009775" h="2641600">
                  <a:moveTo>
                    <a:pt x="1696894" y="2489199"/>
                  </a:moveTo>
                  <a:lnTo>
                    <a:pt x="1442610" y="2489199"/>
                  </a:lnTo>
                  <a:lnTo>
                    <a:pt x="1492596" y="2476499"/>
                  </a:lnTo>
                  <a:lnTo>
                    <a:pt x="1549525" y="2476499"/>
                  </a:lnTo>
                  <a:lnTo>
                    <a:pt x="1577404" y="2463799"/>
                  </a:lnTo>
                  <a:lnTo>
                    <a:pt x="1604894" y="2463799"/>
                  </a:lnTo>
                  <a:lnTo>
                    <a:pt x="1652757" y="2438399"/>
                  </a:lnTo>
                  <a:lnTo>
                    <a:pt x="1699082" y="2412999"/>
                  </a:lnTo>
                  <a:lnTo>
                    <a:pt x="1743869" y="2387599"/>
                  </a:lnTo>
                  <a:lnTo>
                    <a:pt x="1787119" y="2362199"/>
                  </a:lnTo>
                  <a:lnTo>
                    <a:pt x="1828830" y="2336799"/>
                  </a:lnTo>
                  <a:lnTo>
                    <a:pt x="1869003" y="2298699"/>
                  </a:lnTo>
                  <a:lnTo>
                    <a:pt x="1910498" y="2273299"/>
                  </a:lnTo>
                  <a:lnTo>
                    <a:pt x="1950637" y="2222499"/>
                  </a:lnTo>
                  <a:lnTo>
                    <a:pt x="1989421" y="2184399"/>
                  </a:lnTo>
                  <a:lnTo>
                    <a:pt x="2009774" y="2171699"/>
                  </a:lnTo>
                  <a:lnTo>
                    <a:pt x="2009774" y="2260599"/>
                  </a:lnTo>
                  <a:lnTo>
                    <a:pt x="1997725" y="2273299"/>
                  </a:lnTo>
                  <a:lnTo>
                    <a:pt x="1963482" y="2311399"/>
                  </a:lnTo>
                  <a:lnTo>
                    <a:pt x="1928271" y="2336799"/>
                  </a:lnTo>
                  <a:lnTo>
                    <a:pt x="1889356" y="2374899"/>
                  </a:lnTo>
                  <a:lnTo>
                    <a:pt x="1849053" y="2400299"/>
                  </a:lnTo>
                  <a:lnTo>
                    <a:pt x="1807362" y="2425699"/>
                  </a:lnTo>
                  <a:lnTo>
                    <a:pt x="1764285" y="2451099"/>
                  </a:lnTo>
                  <a:lnTo>
                    <a:pt x="1719820" y="2476499"/>
                  </a:lnTo>
                  <a:lnTo>
                    <a:pt x="1696894" y="2489199"/>
                  </a:lnTo>
                  <a:close/>
                </a:path>
                <a:path w="2009775" h="2641600">
                  <a:moveTo>
                    <a:pt x="514147" y="2578099"/>
                  </a:moveTo>
                  <a:lnTo>
                    <a:pt x="340518" y="2578099"/>
                  </a:lnTo>
                  <a:lnTo>
                    <a:pt x="367535" y="2565399"/>
                  </a:lnTo>
                  <a:lnTo>
                    <a:pt x="396141" y="2565399"/>
                  </a:lnTo>
                  <a:lnTo>
                    <a:pt x="423872" y="2552699"/>
                  </a:lnTo>
                  <a:lnTo>
                    <a:pt x="476714" y="2527299"/>
                  </a:lnTo>
                  <a:lnTo>
                    <a:pt x="545996" y="2476499"/>
                  </a:lnTo>
                  <a:lnTo>
                    <a:pt x="613967" y="2425699"/>
                  </a:lnTo>
                  <a:lnTo>
                    <a:pt x="627958" y="2412999"/>
                  </a:lnTo>
                  <a:lnTo>
                    <a:pt x="642152" y="2400299"/>
                  </a:lnTo>
                  <a:lnTo>
                    <a:pt x="656551" y="2400299"/>
                  </a:lnTo>
                  <a:lnTo>
                    <a:pt x="671156" y="2387599"/>
                  </a:lnTo>
                  <a:lnTo>
                    <a:pt x="705081" y="2374899"/>
                  </a:lnTo>
                  <a:lnTo>
                    <a:pt x="740132" y="2362199"/>
                  </a:lnTo>
                  <a:lnTo>
                    <a:pt x="776308" y="2349499"/>
                  </a:lnTo>
                  <a:lnTo>
                    <a:pt x="908470" y="2349499"/>
                  </a:lnTo>
                  <a:lnTo>
                    <a:pt x="1047563" y="2387599"/>
                  </a:lnTo>
                  <a:lnTo>
                    <a:pt x="1146214" y="2412999"/>
                  </a:lnTo>
                  <a:lnTo>
                    <a:pt x="820255" y="2412999"/>
                  </a:lnTo>
                  <a:lnTo>
                    <a:pt x="738371" y="2438399"/>
                  </a:lnTo>
                  <a:lnTo>
                    <a:pt x="699231" y="2451099"/>
                  </a:lnTo>
                  <a:lnTo>
                    <a:pt x="687077" y="2451099"/>
                  </a:lnTo>
                  <a:lnTo>
                    <a:pt x="675054" y="2463799"/>
                  </a:lnTo>
                  <a:lnTo>
                    <a:pt x="663162" y="2476499"/>
                  </a:lnTo>
                  <a:lnTo>
                    <a:pt x="651400" y="2476499"/>
                  </a:lnTo>
                  <a:lnTo>
                    <a:pt x="583429" y="2527299"/>
                  </a:lnTo>
                  <a:lnTo>
                    <a:pt x="514147" y="2578099"/>
                  </a:lnTo>
                  <a:close/>
                </a:path>
                <a:path w="2009775" h="2641600">
                  <a:moveTo>
                    <a:pt x="1580737" y="2539999"/>
                  </a:moveTo>
                  <a:lnTo>
                    <a:pt x="1309592" y="2539999"/>
                  </a:lnTo>
                  <a:lnTo>
                    <a:pt x="1253107" y="2514599"/>
                  </a:lnTo>
                  <a:lnTo>
                    <a:pt x="1225117" y="2514599"/>
                  </a:lnTo>
                  <a:lnTo>
                    <a:pt x="1197294" y="2501899"/>
                  </a:lnTo>
                  <a:lnTo>
                    <a:pt x="1044443" y="2451099"/>
                  </a:lnTo>
                  <a:lnTo>
                    <a:pt x="957288" y="2425699"/>
                  </a:lnTo>
                  <a:lnTo>
                    <a:pt x="912984" y="2425699"/>
                  </a:lnTo>
                  <a:lnTo>
                    <a:pt x="868198" y="2412999"/>
                  </a:lnTo>
                  <a:lnTo>
                    <a:pt x="1146214" y="2412999"/>
                  </a:lnTo>
                  <a:lnTo>
                    <a:pt x="1195709" y="2438399"/>
                  </a:lnTo>
                  <a:lnTo>
                    <a:pt x="1343827" y="2476499"/>
                  </a:lnTo>
                  <a:lnTo>
                    <a:pt x="1393020" y="2476499"/>
                  </a:lnTo>
                  <a:lnTo>
                    <a:pt x="1442610" y="2489199"/>
                  </a:lnTo>
                  <a:lnTo>
                    <a:pt x="1696894" y="2489199"/>
                  </a:lnTo>
                  <a:lnTo>
                    <a:pt x="1673968" y="2501899"/>
                  </a:lnTo>
                  <a:lnTo>
                    <a:pt x="1626730" y="2527299"/>
                  </a:lnTo>
                  <a:lnTo>
                    <a:pt x="1580737" y="2539999"/>
                  </a:lnTo>
                  <a:close/>
                </a:path>
                <a:path w="2009775" h="2641600">
                  <a:moveTo>
                    <a:pt x="1486894" y="2552699"/>
                  </a:moveTo>
                  <a:lnTo>
                    <a:pt x="1406577" y="2552699"/>
                  </a:lnTo>
                  <a:lnTo>
                    <a:pt x="1374179" y="2539999"/>
                  </a:lnTo>
                  <a:lnTo>
                    <a:pt x="1534124" y="2539999"/>
                  </a:lnTo>
                  <a:lnTo>
                    <a:pt x="1486894" y="2552699"/>
                  </a:lnTo>
                  <a:close/>
                </a:path>
              </a:pathLst>
            </a:custGeom>
            <a:solidFill>
              <a:srgbClr val="000000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335202" y="3348090"/>
            <a:ext cx="11041380" cy="54035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40900"/>
              </a:lnSpc>
              <a:spcBef>
                <a:spcPts val="90"/>
              </a:spcBef>
            </a:pPr>
            <a:r>
              <a:rPr sz="3150" b="1" dirty="0" err="1">
                <a:latin typeface="Times New Roman"/>
                <a:cs typeface="Times New Roman"/>
              </a:rPr>
              <a:t>Ejercer</a:t>
            </a:r>
            <a:r>
              <a:rPr sz="3150" b="1" spc="295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la</a:t>
            </a:r>
            <a:r>
              <a:rPr sz="3150" b="1" spc="31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potestad</a:t>
            </a:r>
            <a:r>
              <a:rPr sz="3150" b="1" spc="305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regulatoria</a:t>
            </a:r>
            <a:r>
              <a:rPr sz="3150" b="1" spc="305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a</a:t>
            </a:r>
            <a:r>
              <a:rPr sz="3150" b="1" spc="31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través</a:t>
            </a:r>
            <a:r>
              <a:rPr sz="3150" b="1" spc="305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de</a:t>
            </a:r>
            <a:r>
              <a:rPr sz="3150" b="1" spc="31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la</a:t>
            </a:r>
            <a:r>
              <a:rPr sz="3150" b="1" spc="305" dirty="0">
                <a:latin typeface="Times New Roman"/>
                <a:cs typeface="Times New Roman"/>
              </a:rPr>
              <a:t>  </a:t>
            </a:r>
            <a:r>
              <a:rPr sz="3150" b="1" spc="-10" dirty="0">
                <a:latin typeface="Times New Roman"/>
                <a:cs typeface="Times New Roman"/>
              </a:rPr>
              <a:t>inspección, </a:t>
            </a:r>
            <a:r>
              <a:rPr sz="3150" b="1" dirty="0">
                <a:latin typeface="Times New Roman"/>
                <a:cs typeface="Times New Roman"/>
              </a:rPr>
              <a:t>supervisión,</a:t>
            </a:r>
            <a:r>
              <a:rPr sz="3150" b="1" spc="68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vigilancia</a:t>
            </a:r>
            <a:r>
              <a:rPr sz="3150" b="1" spc="68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y</a:t>
            </a:r>
            <a:r>
              <a:rPr sz="3150" b="1" spc="68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control</a:t>
            </a:r>
            <a:r>
              <a:rPr sz="3150" b="1" spc="68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de</a:t>
            </a:r>
            <a:r>
              <a:rPr sz="3150" b="1" spc="68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la</a:t>
            </a:r>
            <a:r>
              <a:rPr sz="3150" b="1" spc="68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Actividad</a:t>
            </a:r>
            <a:r>
              <a:rPr sz="3150" b="1" spc="685" dirty="0">
                <a:latin typeface="Times New Roman"/>
                <a:cs typeface="Times New Roman"/>
              </a:rPr>
              <a:t> </a:t>
            </a:r>
            <a:r>
              <a:rPr sz="3150" b="1" spc="-20" dirty="0">
                <a:latin typeface="Times New Roman"/>
                <a:cs typeface="Times New Roman"/>
              </a:rPr>
              <a:t>Aseguradora </a:t>
            </a:r>
            <a:r>
              <a:rPr sz="3150" b="1" dirty="0">
                <a:latin typeface="Times New Roman"/>
                <a:cs typeface="Times New Roman"/>
              </a:rPr>
              <a:t>nacional,</a:t>
            </a:r>
            <a:r>
              <a:rPr sz="3150" b="1" spc="35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para</a:t>
            </a:r>
            <a:r>
              <a:rPr sz="3150" b="1" spc="34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garantizar</a:t>
            </a:r>
            <a:r>
              <a:rPr sz="3150" b="1" spc="35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la</a:t>
            </a:r>
            <a:r>
              <a:rPr sz="3150" b="1" spc="34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estabilidad,</a:t>
            </a:r>
            <a:r>
              <a:rPr sz="3150" b="1" spc="35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solvencia,</a:t>
            </a:r>
            <a:r>
              <a:rPr sz="3150" b="1" spc="34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confianza</a:t>
            </a:r>
            <a:r>
              <a:rPr sz="3150" b="1" spc="350" dirty="0">
                <a:latin typeface="Times New Roman"/>
                <a:cs typeface="Times New Roman"/>
              </a:rPr>
              <a:t> </a:t>
            </a:r>
            <a:r>
              <a:rPr sz="3150" b="1" spc="-50" dirty="0">
                <a:latin typeface="Times New Roman"/>
                <a:cs typeface="Times New Roman"/>
              </a:rPr>
              <a:t>y </a:t>
            </a:r>
            <a:r>
              <a:rPr sz="3150" b="1" dirty="0">
                <a:latin typeface="Times New Roman"/>
                <a:cs typeface="Times New Roman"/>
              </a:rPr>
              <a:t>crecimiento</a:t>
            </a:r>
            <a:r>
              <a:rPr sz="3150" b="1" spc="14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del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mercado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spc="-10" dirty="0">
                <a:latin typeface="Times New Roman"/>
                <a:cs typeface="Times New Roman"/>
              </a:rPr>
              <a:t>asegurador,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así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como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la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defensa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de</a:t>
            </a:r>
            <a:r>
              <a:rPr sz="3150" b="1" spc="155" dirty="0">
                <a:latin typeface="Times New Roman"/>
                <a:cs typeface="Times New Roman"/>
              </a:rPr>
              <a:t> </a:t>
            </a:r>
            <a:r>
              <a:rPr sz="3150" b="1" spc="-25" dirty="0">
                <a:latin typeface="Times New Roman"/>
                <a:cs typeface="Times New Roman"/>
              </a:rPr>
              <a:t>los </a:t>
            </a:r>
            <a:r>
              <a:rPr sz="3150" b="1" dirty="0">
                <a:latin typeface="Times New Roman"/>
                <a:cs typeface="Times New Roman"/>
              </a:rPr>
              <a:t>derechos</a:t>
            </a:r>
            <a:r>
              <a:rPr sz="3150" b="1" spc="490" dirty="0">
                <a:latin typeface="Times New Roman"/>
                <a:cs typeface="Times New Roman"/>
              </a:rPr>
              <a:t>   </a:t>
            </a:r>
            <a:r>
              <a:rPr sz="3150" b="1" dirty="0">
                <a:latin typeface="Times New Roman"/>
                <a:cs typeface="Times New Roman"/>
              </a:rPr>
              <a:t>de</a:t>
            </a:r>
            <a:r>
              <a:rPr sz="3150" b="1" spc="500" dirty="0">
                <a:latin typeface="Times New Roman"/>
                <a:cs typeface="Times New Roman"/>
              </a:rPr>
              <a:t>   </a:t>
            </a:r>
            <a:r>
              <a:rPr sz="3150" b="1" dirty="0">
                <a:latin typeface="Times New Roman"/>
                <a:cs typeface="Times New Roman"/>
              </a:rPr>
              <a:t>los</a:t>
            </a:r>
            <a:r>
              <a:rPr sz="3150" b="1" spc="500" dirty="0">
                <a:latin typeface="Times New Roman"/>
                <a:cs typeface="Times New Roman"/>
              </a:rPr>
              <a:t>   </a:t>
            </a:r>
            <a:r>
              <a:rPr sz="3150" b="1" dirty="0">
                <a:latin typeface="Times New Roman"/>
                <a:cs typeface="Times New Roman"/>
              </a:rPr>
              <a:t>tomadores,</a:t>
            </a:r>
            <a:r>
              <a:rPr sz="3150" b="1" spc="500" dirty="0">
                <a:latin typeface="Times New Roman"/>
                <a:cs typeface="Times New Roman"/>
              </a:rPr>
              <a:t>   </a:t>
            </a:r>
            <a:r>
              <a:rPr sz="3150" b="1" dirty="0">
                <a:latin typeface="Times New Roman"/>
                <a:cs typeface="Times New Roman"/>
              </a:rPr>
              <a:t>asegurados,</a:t>
            </a:r>
            <a:r>
              <a:rPr sz="3150" b="1" spc="500" dirty="0">
                <a:latin typeface="Times New Roman"/>
                <a:cs typeface="Times New Roman"/>
              </a:rPr>
              <a:t>   </a:t>
            </a:r>
            <a:r>
              <a:rPr sz="3150" b="1" spc="-10" dirty="0">
                <a:latin typeface="Times New Roman"/>
                <a:cs typeface="Times New Roman"/>
              </a:rPr>
              <a:t>beneficiarios, </a:t>
            </a:r>
            <a:r>
              <a:rPr sz="3150" b="1" dirty="0">
                <a:latin typeface="Times New Roman"/>
                <a:cs typeface="Times New Roman"/>
              </a:rPr>
              <a:t>contratantes,</a:t>
            </a:r>
            <a:r>
              <a:rPr sz="3150" b="1" spc="120" dirty="0">
                <a:latin typeface="Times New Roman"/>
                <a:cs typeface="Times New Roman"/>
              </a:rPr>
              <a:t> </a:t>
            </a:r>
            <a:r>
              <a:rPr sz="3150" b="1" spc="-10" dirty="0">
                <a:latin typeface="Times New Roman"/>
                <a:cs typeface="Times New Roman"/>
              </a:rPr>
              <a:t>usuarios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y</a:t>
            </a:r>
            <a:r>
              <a:rPr sz="3150" b="1" spc="12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afiliados,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con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el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uso</a:t>
            </a:r>
            <a:r>
              <a:rPr sz="3150" b="1" spc="12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de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tecnologías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y</a:t>
            </a:r>
            <a:r>
              <a:rPr sz="3150" b="1" spc="130" dirty="0">
                <a:latin typeface="Times New Roman"/>
                <a:cs typeface="Times New Roman"/>
              </a:rPr>
              <a:t> </a:t>
            </a:r>
            <a:r>
              <a:rPr sz="3150" b="1" spc="-25" dirty="0">
                <a:latin typeface="Times New Roman"/>
                <a:cs typeface="Times New Roman"/>
              </a:rPr>
              <a:t>un </a:t>
            </a:r>
            <a:r>
              <a:rPr sz="3150" b="1" dirty="0">
                <a:latin typeface="Times New Roman"/>
                <a:cs typeface="Times New Roman"/>
              </a:rPr>
              <a:t>talento</a:t>
            </a:r>
            <a:r>
              <a:rPr sz="3150" b="1" spc="64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humano</a:t>
            </a:r>
            <a:r>
              <a:rPr sz="3150" b="1" spc="65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ético,</a:t>
            </a:r>
            <a:r>
              <a:rPr sz="3150" b="1" spc="65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profesional</a:t>
            </a:r>
            <a:r>
              <a:rPr sz="3150" b="1" spc="65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y</a:t>
            </a:r>
            <a:r>
              <a:rPr sz="3150" b="1" spc="650" dirty="0">
                <a:latin typeface="Times New Roman"/>
                <a:cs typeface="Times New Roman"/>
              </a:rPr>
              <a:t>  </a:t>
            </a:r>
            <a:r>
              <a:rPr sz="3150" b="1" dirty="0">
                <a:latin typeface="Times New Roman"/>
                <a:cs typeface="Times New Roman"/>
              </a:rPr>
              <a:t>comprometido,</a:t>
            </a:r>
            <a:r>
              <a:rPr sz="3150" b="1" spc="650" dirty="0">
                <a:latin typeface="Times New Roman"/>
                <a:cs typeface="Times New Roman"/>
              </a:rPr>
              <a:t>  </a:t>
            </a:r>
            <a:r>
              <a:rPr sz="3150" b="1" spc="-25" dirty="0">
                <a:latin typeface="Times New Roman"/>
                <a:cs typeface="Times New Roman"/>
              </a:rPr>
              <a:t>que </a:t>
            </a:r>
            <a:r>
              <a:rPr sz="3150" b="1" spc="-60" dirty="0">
                <a:latin typeface="Times New Roman"/>
                <a:cs typeface="Times New Roman"/>
              </a:rPr>
              <a:t>contribuya</a:t>
            </a:r>
            <a:r>
              <a:rPr sz="3150" b="1" spc="-100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al</a:t>
            </a:r>
            <a:r>
              <a:rPr sz="3150" b="1" spc="-95" dirty="0">
                <a:latin typeface="Times New Roman"/>
                <a:cs typeface="Times New Roman"/>
              </a:rPr>
              <a:t> </a:t>
            </a:r>
            <a:r>
              <a:rPr sz="3150" b="1" spc="-45" dirty="0">
                <a:latin typeface="Times New Roman"/>
                <a:cs typeface="Times New Roman"/>
              </a:rPr>
              <a:t>desarrollo</a:t>
            </a:r>
            <a:r>
              <a:rPr sz="3150" b="1" spc="-100" dirty="0">
                <a:latin typeface="Times New Roman"/>
                <a:cs typeface="Times New Roman"/>
              </a:rPr>
              <a:t> </a:t>
            </a:r>
            <a:r>
              <a:rPr sz="3150" b="1" spc="-45" dirty="0">
                <a:latin typeface="Times New Roman"/>
                <a:cs typeface="Times New Roman"/>
              </a:rPr>
              <a:t>sustentable</a:t>
            </a:r>
            <a:r>
              <a:rPr sz="3150" b="1" spc="-9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y</a:t>
            </a:r>
            <a:r>
              <a:rPr sz="3150" b="1" spc="-100" dirty="0">
                <a:latin typeface="Times New Roman"/>
                <a:cs typeface="Times New Roman"/>
              </a:rPr>
              <a:t> </a:t>
            </a:r>
            <a:r>
              <a:rPr sz="3150" b="1" spc="-30" dirty="0">
                <a:latin typeface="Times New Roman"/>
                <a:cs typeface="Times New Roman"/>
              </a:rPr>
              <a:t>sostenible</a:t>
            </a:r>
            <a:r>
              <a:rPr sz="3150" b="1" spc="-95" dirty="0">
                <a:latin typeface="Times New Roman"/>
                <a:cs typeface="Times New Roman"/>
              </a:rPr>
              <a:t> </a:t>
            </a:r>
            <a:r>
              <a:rPr sz="3150" b="1" dirty="0">
                <a:latin typeface="Times New Roman"/>
                <a:cs typeface="Times New Roman"/>
              </a:rPr>
              <a:t>del</a:t>
            </a:r>
            <a:r>
              <a:rPr sz="3150" b="1" spc="-100" dirty="0">
                <a:latin typeface="Times New Roman"/>
                <a:cs typeface="Times New Roman"/>
              </a:rPr>
              <a:t> </a:t>
            </a:r>
            <a:r>
              <a:rPr sz="3150" b="1" spc="-10" dirty="0">
                <a:latin typeface="Times New Roman"/>
                <a:cs typeface="Times New Roman"/>
              </a:rPr>
              <a:t>país.</a:t>
            </a:r>
            <a:endParaRPr sz="31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41141" y="1077432"/>
            <a:ext cx="107626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8000" spc="85" dirty="0">
                <a:solidFill>
                  <a:srgbClr val="000000"/>
                </a:solidFill>
                <a:latin typeface="Times New Roman"/>
                <a:cs typeface="Times New Roman"/>
              </a:rPr>
              <a:t>GENERALIDADES</a:t>
            </a:r>
            <a:endParaRPr sz="80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 flipH="1">
            <a:off x="6411590" y="2402186"/>
            <a:ext cx="242760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6000" spc="-5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Misión</a:t>
            </a:r>
            <a:endParaRPr lang="es-E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195A804B-E2C1-8B3D-D263-3F48E466CB82}"/>
              </a:ext>
            </a:extLst>
          </p:cNvPr>
          <p:cNvSpPr txBox="1">
            <a:spLocks/>
          </p:cNvSpPr>
          <p:nvPr/>
        </p:nvSpPr>
        <p:spPr>
          <a:xfrm>
            <a:off x="719543" y="187744"/>
            <a:ext cx="2009774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10"/>
              </a:spcBef>
            </a:pPr>
            <a:r>
              <a:rPr lang="es-VE" sz="2800" spc="-10" dirty="0">
                <a:solidFill>
                  <a:srgbClr val="000000"/>
                </a:solidFill>
              </a:rPr>
              <a:t>UDEASEG</a:t>
            </a:r>
            <a:endParaRPr lang="es-VE" sz="2800" dirty="0"/>
          </a:p>
        </p:txBody>
      </p:sp>
      <p:pic>
        <p:nvPicPr>
          <p:cNvPr id="14" name="object 9">
            <a:extLst>
              <a:ext uri="{FF2B5EF4-FFF2-40B4-BE49-F238E27FC236}">
                <a16:creationId xmlns:a16="http://schemas.microsoft.com/office/drawing/2014/main" id="{22CC0B8D-0D20-CDD1-078A-DC0F85904A69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834" y="96618"/>
            <a:ext cx="630337" cy="7034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8265"/>
            <a:ext cx="18288000" cy="10198735"/>
            <a:chOff x="0" y="88393"/>
            <a:chExt cx="18288000" cy="101987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18161"/>
              <a:ext cx="18193322" cy="946883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45417"/>
              <a:ext cx="2910205" cy="2841625"/>
            </a:xfrm>
            <a:custGeom>
              <a:avLst/>
              <a:gdLst/>
              <a:ahLst/>
              <a:cxnLst/>
              <a:rect l="l" t="t" r="r" b="b"/>
              <a:pathLst>
                <a:path w="2910205" h="2841625">
                  <a:moveTo>
                    <a:pt x="1488412" y="451163"/>
                  </a:moveTo>
                  <a:lnTo>
                    <a:pt x="428982" y="1567683"/>
                  </a:lnTo>
                  <a:lnTo>
                    <a:pt x="458157" y="1530866"/>
                  </a:lnTo>
                  <a:lnTo>
                    <a:pt x="483222" y="1489991"/>
                  </a:lnTo>
                  <a:lnTo>
                    <a:pt x="502100" y="1447288"/>
                  </a:lnTo>
                  <a:lnTo>
                    <a:pt x="515545" y="1403022"/>
                  </a:lnTo>
                  <a:lnTo>
                    <a:pt x="524309" y="1357461"/>
                  </a:lnTo>
                  <a:lnTo>
                    <a:pt x="529146" y="1310871"/>
                  </a:lnTo>
                  <a:lnTo>
                    <a:pt x="530809" y="1263517"/>
                  </a:lnTo>
                  <a:lnTo>
                    <a:pt x="530052" y="1215668"/>
                  </a:lnTo>
                  <a:lnTo>
                    <a:pt x="527626" y="1167588"/>
                  </a:lnTo>
                  <a:lnTo>
                    <a:pt x="520786" y="1071805"/>
                  </a:lnTo>
                  <a:lnTo>
                    <a:pt x="517877" y="1024634"/>
                  </a:lnTo>
                  <a:lnTo>
                    <a:pt x="515984" y="974910"/>
                  </a:lnTo>
                  <a:lnTo>
                    <a:pt x="515404" y="925252"/>
                  </a:lnTo>
                  <a:lnTo>
                    <a:pt x="516228" y="875733"/>
                  </a:lnTo>
                  <a:lnTo>
                    <a:pt x="518545" y="826425"/>
                  </a:lnTo>
                  <a:lnTo>
                    <a:pt x="522449" y="777400"/>
                  </a:lnTo>
                  <a:lnTo>
                    <a:pt x="528030" y="728729"/>
                  </a:lnTo>
                  <a:lnTo>
                    <a:pt x="535379" y="680486"/>
                  </a:lnTo>
                  <a:lnTo>
                    <a:pt x="544587" y="632741"/>
                  </a:lnTo>
                  <a:lnTo>
                    <a:pt x="555746" y="585566"/>
                  </a:lnTo>
                  <a:lnTo>
                    <a:pt x="568947" y="539035"/>
                  </a:lnTo>
                  <a:lnTo>
                    <a:pt x="584280" y="493218"/>
                  </a:lnTo>
                  <a:lnTo>
                    <a:pt x="601838" y="448188"/>
                  </a:lnTo>
                  <a:lnTo>
                    <a:pt x="621711" y="404016"/>
                  </a:lnTo>
                  <a:lnTo>
                    <a:pt x="643990" y="360775"/>
                  </a:lnTo>
                  <a:lnTo>
                    <a:pt x="668767" y="318536"/>
                  </a:lnTo>
                  <a:lnTo>
                    <a:pt x="696134" y="277372"/>
                  </a:lnTo>
                  <a:lnTo>
                    <a:pt x="719017" y="246607"/>
                  </a:lnTo>
                  <a:lnTo>
                    <a:pt x="744882" y="214975"/>
                  </a:lnTo>
                  <a:lnTo>
                    <a:pt x="773490" y="182980"/>
                  </a:lnTo>
                  <a:lnTo>
                    <a:pt x="804605" y="151127"/>
                  </a:lnTo>
                  <a:lnTo>
                    <a:pt x="837987" y="119920"/>
                  </a:lnTo>
                  <a:lnTo>
                    <a:pt x="873399" y="89865"/>
                  </a:lnTo>
                  <a:lnTo>
                    <a:pt x="910603" y="61466"/>
                  </a:lnTo>
                  <a:lnTo>
                    <a:pt x="949360" y="35227"/>
                  </a:lnTo>
                  <a:lnTo>
                    <a:pt x="989432" y="11654"/>
                  </a:lnTo>
                  <a:lnTo>
                    <a:pt x="1012936" y="0"/>
                  </a:lnTo>
                  <a:lnTo>
                    <a:pt x="1488412" y="451163"/>
                  </a:lnTo>
                  <a:close/>
                </a:path>
                <a:path w="2910205" h="2841625">
                  <a:moveTo>
                    <a:pt x="2588288" y="2841582"/>
                  </a:moveTo>
                  <a:lnTo>
                    <a:pt x="368226" y="2841582"/>
                  </a:lnTo>
                  <a:lnTo>
                    <a:pt x="0" y="2492183"/>
                  </a:lnTo>
                  <a:lnTo>
                    <a:pt x="0" y="1816076"/>
                  </a:lnTo>
                  <a:lnTo>
                    <a:pt x="57893" y="1793494"/>
                  </a:lnTo>
                  <a:lnTo>
                    <a:pt x="104615" y="1774511"/>
                  </a:lnTo>
                  <a:lnTo>
                    <a:pt x="150773" y="1754638"/>
                  </a:lnTo>
                  <a:lnTo>
                    <a:pt x="196020" y="1733602"/>
                  </a:lnTo>
                  <a:lnTo>
                    <a:pt x="240010" y="1711130"/>
                  </a:lnTo>
                  <a:lnTo>
                    <a:pt x="282396" y="1686949"/>
                  </a:lnTo>
                  <a:lnTo>
                    <a:pt x="322833" y="1660787"/>
                  </a:lnTo>
                  <a:lnTo>
                    <a:pt x="360974" y="1632370"/>
                  </a:lnTo>
                  <a:lnTo>
                    <a:pt x="396473" y="1601426"/>
                  </a:lnTo>
                  <a:lnTo>
                    <a:pt x="1488412" y="451163"/>
                  </a:lnTo>
                  <a:lnTo>
                    <a:pt x="2909887" y="1799957"/>
                  </a:lnTo>
                  <a:lnTo>
                    <a:pt x="2898524" y="1865237"/>
                  </a:lnTo>
                  <a:lnTo>
                    <a:pt x="2888323" y="1916070"/>
                  </a:lnTo>
                  <a:lnTo>
                    <a:pt x="2877149" y="1966671"/>
                  </a:lnTo>
                  <a:lnTo>
                    <a:pt x="2865085" y="2017055"/>
                  </a:lnTo>
                  <a:lnTo>
                    <a:pt x="2852212" y="2067239"/>
                  </a:lnTo>
                  <a:lnTo>
                    <a:pt x="2838613" y="2117237"/>
                  </a:lnTo>
                  <a:lnTo>
                    <a:pt x="2824370" y="2167063"/>
                  </a:lnTo>
                  <a:lnTo>
                    <a:pt x="2809565" y="2216734"/>
                  </a:lnTo>
                  <a:lnTo>
                    <a:pt x="2778595" y="2315668"/>
                  </a:lnTo>
                  <a:lnTo>
                    <a:pt x="2697278" y="2560511"/>
                  </a:lnTo>
                  <a:lnTo>
                    <a:pt x="2680770" y="2608684"/>
                  </a:lnTo>
                  <a:lnTo>
                    <a:pt x="2663785" y="2656709"/>
                  </a:lnTo>
                  <a:lnTo>
                    <a:pt x="2646118" y="2704442"/>
                  </a:lnTo>
                  <a:lnTo>
                    <a:pt x="2627564" y="2751742"/>
                  </a:lnTo>
                  <a:lnTo>
                    <a:pt x="2607916" y="2798468"/>
                  </a:lnTo>
                  <a:lnTo>
                    <a:pt x="2588288" y="2841582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546967" y="88393"/>
              <a:ext cx="3741420" cy="2419350"/>
            </a:xfrm>
            <a:custGeom>
              <a:avLst/>
              <a:gdLst/>
              <a:ahLst/>
              <a:cxnLst/>
              <a:rect l="l" t="t" r="r" b="b"/>
              <a:pathLst>
                <a:path w="3741419" h="2419350">
                  <a:moveTo>
                    <a:pt x="587358" y="0"/>
                  </a:moveTo>
                  <a:lnTo>
                    <a:pt x="3506578" y="0"/>
                  </a:lnTo>
                  <a:lnTo>
                    <a:pt x="3507980" y="1432"/>
                  </a:lnTo>
                  <a:lnTo>
                    <a:pt x="3541498" y="31118"/>
                  </a:lnTo>
                  <a:lnTo>
                    <a:pt x="3577374" y="58133"/>
                  </a:lnTo>
                  <a:lnTo>
                    <a:pt x="3615854" y="82215"/>
                  </a:lnTo>
                  <a:lnTo>
                    <a:pt x="3662607" y="105477"/>
                  </a:lnTo>
                  <a:lnTo>
                    <a:pt x="3711020" y="123830"/>
                  </a:lnTo>
                  <a:lnTo>
                    <a:pt x="3741031" y="132262"/>
                  </a:lnTo>
                  <a:lnTo>
                    <a:pt x="3741031" y="2419349"/>
                  </a:lnTo>
                  <a:lnTo>
                    <a:pt x="3104415" y="2419349"/>
                  </a:lnTo>
                  <a:lnTo>
                    <a:pt x="3093140" y="2415768"/>
                  </a:lnTo>
                  <a:lnTo>
                    <a:pt x="3046007" y="2402847"/>
                  </a:lnTo>
                  <a:lnTo>
                    <a:pt x="2998810" y="2392210"/>
                  </a:lnTo>
                  <a:lnTo>
                    <a:pt x="2951575" y="2384122"/>
                  </a:lnTo>
                  <a:lnTo>
                    <a:pt x="2904327" y="2378846"/>
                  </a:lnTo>
                  <a:lnTo>
                    <a:pt x="2857088" y="2376646"/>
                  </a:lnTo>
                  <a:lnTo>
                    <a:pt x="552041" y="2376646"/>
                  </a:lnTo>
                  <a:lnTo>
                    <a:pt x="549934" y="2349206"/>
                  </a:lnTo>
                  <a:lnTo>
                    <a:pt x="542060" y="2304176"/>
                  </a:lnTo>
                  <a:lnTo>
                    <a:pt x="530264" y="2260543"/>
                  </a:lnTo>
                  <a:lnTo>
                    <a:pt x="514925" y="2218166"/>
                  </a:lnTo>
                  <a:lnTo>
                    <a:pt x="496423" y="2176903"/>
                  </a:lnTo>
                  <a:lnTo>
                    <a:pt x="475136" y="2136612"/>
                  </a:lnTo>
                  <a:lnTo>
                    <a:pt x="451442" y="2097150"/>
                  </a:lnTo>
                  <a:lnTo>
                    <a:pt x="425721" y="2058376"/>
                  </a:lnTo>
                  <a:lnTo>
                    <a:pt x="398351" y="2020147"/>
                  </a:lnTo>
                  <a:lnTo>
                    <a:pt x="369710" y="1982321"/>
                  </a:lnTo>
                  <a:lnTo>
                    <a:pt x="340178" y="1944757"/>
                  </a:lnTo>
                  <a:lnTo>
                    <a:pt x="279954" y="1869844"/>
                  </a:lnTo>
                  <a:lnTo>
                    <a:pt x="250019" y="1832211"/>
                  </a:lnTo>
                  <a:lnTo>
                    <a:pt x="220708" y="1794271"/>
                  </a:lnTo>
                  <a:lnTo>
                    <a:pt x="192398" y="1755883"/>
                  </a:lnTo>
                  <a:lnTo>
                    <a:pt x="165470" y="1716902"/>
                  </a:lnTo>
                  <a:lnTo>
                    <a:pt x="140300" y="1677189"/>
                  </a:lnTo>
                  <a:lnTo>
                    <a:pt x="116248" y="1634653"/>
                  </a:lnTo>
                  <a:lnTo>
                    <a:pt x="94551" y="1590968"/>
                  </a:lnTo>
                  <a:lnTo>
                    <a:pt x="75177" y="1546234"/>
                  </a:lnTo>
                  <a:lnTo>
                    <a:pt x="58094" y="1500553"/>
                  </a:lnTo>
                  <a:lnTo>
                    <a:pt x="43271" y="1454025"/>
                  </a:lnTo>
                  <a:lnTo>
                    <a:pt x="30675" y="1406753"/>
                  </a:lnTo>
                  <a:lnTo>
                    <a:pt x="20276" y="1358836"/>
                  </a:lnTo>
                  <a:lnTo>
                    <a:pt x="12040" y="1310377"/>
                  </a:lnTo>
                  <a:lnTo>
                    <a:pt x="5937" y="1261477"/>
                  </a:lnTo>
                  <a:lnTo>
                    <a:pt x="1934" y="1212236"/>
                  </a:lnTo>
                  <a:lnTo>
                    <a:pt x="0" y="1162756"/>
                  </a:lnTo>
                  <a:lnTo>
                    <a:pt x="102" y="1113138"/>
                  </a:lnTo>
                  <a:lnTo>
                    <a:pt x="2210" y="1063483"/>
                  </a:lnTo>
                  <a:lnTo>
                    <a:pt x="6291" y="1013893"/>
                  </a:lnTo>
                  <a:lnTo>
                    <a:pt x="12314" y="964468"/>
                  </a:lnTo>
                  <a:lnTo>
                    <a:pt x="20246" y="915310"/>
                  </a:lnTo>
                  <a:lnTo>
                    <a:pt x="30057" y="866520"/>
                  </a:lnTo>
                  <a:lnTo>
                    <a:pt x="41713" y="818199"/>
                  </a:lnTo>
                  <a:lnTo>
                    <a:pt x="55184" y="770448"/>
                  </a:lnTo>
                  <a:lnTo>
                    <a:pt x="70437" y="723368"/>
                  </a:lnTo>
                  <a:lnTo>
                    <a:pt x="87441" y="677061"/>
                  </a:lnTo>
                  <a:lnTo>
                    <a:pt x="107037" y="629325"/>
                  </a:lnTo>
                  <a:lnTo>
                    <a:pt x="128271" y="582481"/>
                  </a:lnTo>
                  <a:lnTo>
                    <a:pt x="151083" y="536529"/>
                  </a:lnTo>
                  <a:lnTo>
                    <a:pt x="175410" y="491470"/>
                  </a:lnTo>
                  <a:lnTo>
                    <a:pt x="201193" y="447305"/>
                  </a:lnTo>
                  <a:lnTo>
                    <a:pt x="228370" y="404036"/>
                  </a:lnTo>
                  <a:lnTo>
                    <a:pt x="256880" y="361662"/>
                  </a:lnTo>
                  <a:lnTo>
                    <a:pt x="286662" y="320186"/>
                  </a:lnTo>
                  <a:lnTo>
                    <a:pt x="317655" y="279607"/>
                  </a:lnTo>
                  <a:lnTo>
                    <a:pt x="349798" y="239927"/>
                  </a:lnTo>
                  <a:lnTo>
                    <a:pt x="383030" y="201147"/>
                  </a:lnTo>
                  <a:lnTo>
                    <a:pt x="417290" y="163268"/>
                  </a:lnTo>
                  <a:lnTo>
                    <a:pt x="452518" y="126290"/>
                  </a:lnTo>
                  <a:lnTo>
                    <a:pt x="488651" y="90215"/>
                  </a:lnTo>
                  <a:lnTo>
                    <a:pt x="525630" y="55043"/>
                  </a:lnTo>
                  <a:lnTo>
                    <a:pt x="563392" y="20775"/>
                  </a:lnTo>
                  <a:lnTo>
                    <a:pt x="587358" y="0"/>
                  </a:lnTo>
                  <a:close/>
                </a:path>
                <a:path w="3741419" h="2419350">
                  <a:moveTo>
                    <a:pt x="552041" y="2376646"/>
                  </a:moveTo>
                  <a:lnTo>
                    <a:pt x="2857088" y="2376646"/>
                  </a:lnTo>
                  <a:lnTo>
                    <a:pt x="2809884" y="2377785"/>
                  </a:lnTo>
                  <a:lnTo>
                    <a:pt x="2762739" y="2382529"/>
                  </a:lnTo>
                  <a:lnTo>
                    <a:pt x="2714338" y="2392050"/>
                  </a:lnTo>
                  <a:lnTo>
                    <a:pt x="2668353" y="2406318"/>
                  </a:lnTo>
                  <a:lnTo>
                    <a:pt x="2637607" y="2419349"/>
                  </a:lnTo>
                  <a:lnTo>
                    <a:pt x="552935" y="2419349"/>
                  </a:lnTo>
                  <a:lnTo>
                    <a:pt x="553509" y="2395777"/>
                  </a:lnTo>
                  <a:lnTo>
                    <a:pt x="552210" y="2378846"/>
                  </a:lnTo>
                  <a:lnTo>
                    <a:pt x="552128" y="2377785"/>
                  </a:lnTo>
                  <a:lnTo>
                    <a:pt x="552041" y="2376646"/>
                  </a:lnTo>
                  <a:close/>
                </a:path>
              </a:pathLst>
            </a:custGeom>
            <a:solidFill>
              <a:srgbClr val="8A030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412386" y="7440123"/>
              <a:ext cx="2790825" cy="2227580"/>
            </a:xfrm>
            <a:custGeom>
              <a:avLst/>
              <a:gdLst/>
              <a:ahLst/>
              <a:cxnLst/>
              <a:rect l="l" t="t" r="r" b="b"/>
              <a:pathLst>
                <a:path w="2790825" h="2227579">
                  <a:moveTo>
                    <a:pt x="834955" y="2170615"/>
                  </a:moveTo>
                  <a:lnTo>
                    <a:pt x="834515" y="2183884"/>
                  </a:lnTo>
                  <a:lnTo>
                    <a:pt x="758357" y="2181354"/>
                  </a:lnTo>
                  <a:lnTo>
                    <a:pt x="758922" y="2164331"/>
                  </a:lnTo>
                  <a:lnTo>
                    <a:pt x="746837" y="2145620"/>
                  </a:lnTo>
                  <a:lnTo>
                    <a:pt x="747447" y="2127242"/>
                  </a:lnTo>
                  <a:lnTo>
                    <a:pt x="735368" y="2108353"/>
                  </a:lnTo>
                  <a:lnTo>
                    <a:pt x="701522" y="1979631"/>
                  </a:lnTo>
                  <a:lnTo>
                    <a:pt x="702935" y="1937085"/>
                  </a:lnTo>
                  <a:lnTo>
                    <a:pt x="679124" y="1888828"/>
                  </a:lnTo>
                  <a:lnTo>
                    <a:pt x="667947" y="1842776"/>
                  </a:lnTo>
                  <a:lnTo>
                    <a:pt x="644017" y="1798085"/>
                  </a:lnTo>
                  <a:lnTo>
                    <a:pt x="620029" y="1755178"/>
                  </a:lnTo>
                  <a:lnTo>
                    <a:pt x="595981" y="1714053"/>
                  </a:lnTo>
                  <a:lnTo>
                    <a:pt x="571873" y="1674712"/>
                  </a:lnTo>
                  <a:lnTo>
                    <a:pt x="535014" y="1636733"/>
                  </a:lnTo>
                  <a:lnTo>
                    <a:pt x="522966" y="1616898"/>
                  </a:lnTo>
                  <a:lnTo>
                    <a:pt x="498216" y="1596899"/>
                  </a:lnTo>
                  <a:lnTo>
                    <a:pt x="486151" y="1577578"/>
                  </a:lnTo>
                  <a:lnTo>
                    <a:pt x="461384" y="1558090"/>
                  </a:lnTo>
                  <a:lnTo>
                    <a:pt x="424443" y="1522569"/>
                  </a:lnTo>
                  <a:lnTo>
                    <a:pt x="387512" y="1486736"/>
                  </a:lnTo>
                  <a:lnTo>
                    <a:pt x="313681" y="1414140"/>
                  </a:lnTo>
                  <a:lnTo>
                    <a:pt x="276734" y="1378811"/>
                  </a:lnTo>
                  <a:lnTo>
                    <a:pt x="239814" y="1342641"/>
                  </a:lnTo>
                  <a:lnTo>
                    <a:pt x="215616" y="1306052"/>
                  </a:lnTo>
                  <a:lnTo>
                    <a:pt x="178752" y="1268200"/>
                  </a:lnTo>
                  <a:lnTo>
                    <a:pt x="154609" y="1229927"/>
                  </a:lnTo>
                  <a:lnTo>
                    <a:pt x="130494" y="1190813"/>
                  </a:lnTo>
                  <a:lnTo>
                    <a:pt x="93714" y="1150435"/>
                  </a:lnTo>
                  <a:lnTo>
                    <a:pt x="69734" y="1107264"/>
                  </a:lnTo>
                  <a:lnTo>
                    <a:pt x="45798" y="1062774"/>
                  </a:lnTo>
                  <a:lnTo>
                    <a:pt x="34599" y="1017386"/>
                  </a:lnTo>
                  <a:lnTo>
                    <a:pt x="10750" y="970259"/>
                  </a:lnTo>
                  <a:lnTo>
                    <a:pt x="11716" y="941193"/>
                  </a:lnTo>
                  <a:lnTo>
                    <a:pt x="0" y="911361"/>
                  </a:lnTo>
                  <a:lnTo>
                    <a:pt x="5300" y="751783"/>
                  </a:lnTo>
                  <a:lnTo>
                    <a:pt x="19536" y="705759"/>
                  </a:lnTo>
                  <a:lnTo>
                    <a:pt x="46389" y="662433"/>
                  </a:lnTo>
                  <a:lnTo>
                    <a:pt x="73166" y="621383"/>
                  </a:lnTo>
                  <a:lnTo>
                    <a:pt x="86257" y="609847"/>
                  </a:lnTo>
                  <a:lnTo>
                    <a:pt x="75315" y="939265"/>
                  </a:lnTo>
                  <a:lnTo>
                    <a:pt x="86927" y="972233"/>
                  </a:lnTo>
                  <a:lnTo>
                    <a:pt x="110885" y="1016054"/>
                  </a:lnTo>
                  <a:lnTo>
                    <a:pt x="122192" y="1058209"/>
                  </a:lnTo>
                  <a:lnTo>
                    <a:pt x="146233" y="1099541"/>
                  </a:lnTo>
                  <a:lnTo>
                    <a:pt x="170315" y="1139631"/>
                  </a:lnTo>
                  <a:lnTo>
                    <a:pt x="194443" y="1178371"/>
                  </a:lnTo>
                  <a:lnTo>
                    <a:pt x="231293" y="1216620"/>
                  </a:lnTo>
                  <a:lnTo>
                    <a:pt x="255481" y="1253534"/>
                  </a:lnTo>
                  <a:lnTo>
                    <a:pt x="292392" y="1289958"/>
                  </a:lnTo>
                  <a:lnTo>
                    <a:pt x="316641" y="1325048"/>
                  </a:lnTo>
                  <a:lnTo>
                    <a:pt x="353612" y="1359648"/>
                  </a:lnTo>
                  <a:lnTo>
                    <a:pt x="377921" y="1392914"/>
                  </a:lnTo>
                  <a:lnTo>
                    <a:pt x="415137" y="1420163"/>
                  </a:lnTo>
                  <a:lnTo>
                    <a:pt x="439664" y="1446890"/>
                  </a:lnTo>
                  <a:lnTo>
                    <a:pt x="476886" y="1473938"/>
                  </a:lnTo>
                  <a:lnTo>
                    <a:pt x="501419" y="1500465"/>
                  </a:lnTo>
                  <a:lnTo>
                    <a:pt x="525859" y="1529792"/>
                  </a:lnTo>
                  <a:lnTo>
                    <a:pt x="562980" y="1559905"/>
                  </a:lnTo>
                  <a:lnTo>
                    <a:pt x="587395" y="1589959"/>
                  </a:lnTo>
                  <a:lnTo>
                    <a:pt x="611799" y="1620373"/>
                  </a:lnTo>
                  <a:lnTo>
                    <a:pt x="648540" y="1661937"/>
                  </a:lnTo>
                  <a:lnTo>
                    <a:pt x="672525" y="1704960"/>
                  </a:lnTo>
                  <a:lnTo>
                    <a:pt x="709140" y="1750285"/>
                  </a:lnTo>
                  <a:lnTo>
                    <a:pt x="720307" y="1796648"/>
                  </a:lnTo>
                  <a:lnTo>
                    <a:pt x="744105" y="1845313"/>
                  </a:lnTo>
                  <a:lnTo>
                    <a:pt x="755147" y="1895437"/>
                  </a:lnTo>
                  <a:lnTo>
                    <a:pt x="800678" y="2054904"/>
                  </a:lnTo>
                  <a:lnTo>
                    <a:pt x="799713" y="2083960"/>
                  </a:lnTo>
                  <a:lnTo>
                    <a:pt x="834955" y="2170615"/>
                  </a:lnTo>
                  <a:close/>
                </a:path>
                <a:path w="2790825" h="2227579">
                  <a:moveTo>
                    <a:pt x="1478744" y="3794"/>
                  </a:moveTo>
                  <a:lnTo>
                    <a:pt x="1426733" y="39388"/>
                  </a:lnTo>
                  <a:lnTo>
                    <a:pt x="1348209" y="108113"/>
                  </a:lnTo>
                  <a:lnTo>
                    <a:pt x="1296097" y="146744"/>
                  </a:lnTo>
                  <a:lnTo>
                    <a:pt x="1257357" y="165400"/>
                  </a:lnTo>
                  <a:lnTo>
                    <a:pt x="1231314" y="184320"/>
                  </a:lnTo>
                  <a:lnTo>
                    <a:pt x="1192325" y="210450"/>
                  </a:lnTo>
                  <a:lnTo>
                    <a:pt x="1153364" y="235737"/>
                  </a:lnTo>
                  <a:lnTo>
                    <a:pt x="1114431" y="260181"/>
                  </a:lnTo>
                  <a:lnTo>
                    <a:pt x="1075526" y="283782"/>
                  </a:lnTo>
                  <a:lnTo>
                    <a:pt x="1036650" y="306540"/>
                  </a:lnTo>
                  <a:lnTo>
                    <a:pt x="985108" y="328034"/>
                  </a:lnTo>
                  <a:lnTo>
                    <a:pt x="946287" y="349107"/>
                  </a:lnTo>
                  <a:lnTo>
                    <a:pt x="907494" y="369338"/>
                  </a:lnTo>
                  <a:lnTo>
                    <a:pt x="855968" y="390347"/>
                  </a:lnTo>
                  <a:lnTo>
                    <a:pt x="804470" y="410500"/>
                  </a:lnTo>
                  <a:lnTo>
                    <a:pt x="753001" y="429797"/>
                  </a:lnTo>
                  <a:lnTo>
                    <a:pt x="701561" y="448239"/>
                  </a:lnTo>
                  <a:lnTo>
                    <a:pt x="650149" y="465825"/>
                  </a:lnTo>
                  <a:lnTo>
                    <a:pt x="598765" y="482555"/>
                  </a:lnTo>
                  <a:lnTo>
                    <a:pt x="547485" y="496163"/>
                  </a:lnTo>
                  <a:lnTo>
                    <a:pt x="508904" y="510000"/>
                  </a:lnTo>
                  <a:lnTo>
                    <a:pt x="457637" y="523225"/>
                  </a:lnTo>
                  <a:lnTo>
                    <a:pt x="419069" y="536680"/>
                  </a:lnTo>
                  <a:lnTo>
                    <a:pt x="367814" y="549521"/>
                  </a:lnTo>
                  <a:lnTo>
                    <a:pt x="329259" y="562592"/>
                  </a:lnTo>
                  <a:lnTo>
                    <a:pt x="290709" y="575504"/>
                  </a:lnTo>
                  <a:lnTo>
                    <a:pt x="252074" y="591003"/>
                  </a:lnTo>
                  <a:lnTo>
                    <a:pt x="226045" y="609509"/>
                  </a:lnTo>
                  <a:lnTo>
                    <a:pt x="187237" y="630178"/>
                  </a:lnTo>
                  <a:lnTo>
                    <a:pt x="148020" y="663184"/>
                  </a:lnTo>
                  <a:lnTo>
                    <a:pt x="121358" y="700754"/>
                  </a:lnTo>
                  <a:lnTo>
                    <a:pt x="94558" y="742467"/>
                  </a:lnTo>
                  <a:lnTo>
                    <a:pt x="80314" y="788744"/>
                  </a:lnTo>
                  <a:lnTo>
                    <a:pt x="86257" y="609847"/>
                  </a:lnTo>
                  <a:lnTo>
                    <a:pt x="112437" y="586775"/>
                  </a:lnTo>
                  <a:lnTo>
                    <a:pt x="151567" y="556382"/>
                  </a:lnTo>
                  <a:lnTo>
                    <a:pt x="190558" y="530203"/>
                  </a:lnTo>
                  <a:lnTo>
                    <a:pt x="242102" y="508659"/>
                  </a:lnTo>
                  <a:lnTo>
                    <a:pt x="280812" y="490904"/>
                  </a:lnTo>
                  <a:lnTo>
                    <a:pt x="332105" y="476930"/>
                  </a:lnTo>
                  <a:lnTo>
                    <a:pt x="383395" y="463009"/>
                  </a:lnTo>
                  <a:lnTo>
                    <a:pt x="434684" y="449140"/>
                  </a:lnTo>
                  <a:lnTo>
                    <a:pt x="485971" y="435323"/>
                  </a:lnTo>
                  <a:lnTo>
                    <a:pt x="524563" y="421136"/>
                  </a:lnTo>
                  <a:lnTo>
                    <a:pt x="575918" y="405274"/>
                  </a:lnTo>
                  <a:lnTo>
                    <a:pt x="627295" y="388742"/>
                  </a:lnTo>
                  <a:lnTo>
                    <a:pt x="678694" y="371540"/>
                  </a:lnTo>
                  <a:lnTo>
                    <a:pt x="730116" y="353666"/>
                  </a:lnTo>
                  <a:lnTo>
                    <a:pt x="781560" y="335122"/>
                  </a:lnTo>
                  <a:lnTo>
                    <a:pt x="833014" y="316277"/>
                  </a:lnTo>
                  <a:lnTo>
                    <a:pt x="871807" y="296042"/>
                  </a:lnTo>
                  <a:lnTo>
                    <a:pt x="923325" y="275260"/>
                  </a:lnTo>
                  <a:lnTo>
                    <a:pt x="962183" y="253087"/>
                  </a:lnTo>
                  <a:lnTo>
                    <a:pt x="1013766" y="230368"/>
                  </a:lnTo>
                  <a:lnTo>
                    <a:pt x="1052687" y="206260"/>
                  </a:lnTo>
                  <a:lnTo>
                    <a:pt x="1091641" y="181182"/>
                  </a:lnTo>
                  <a:lnTo>
                    <a:pt x="1143321" y="155558"/>
                  </a:lnTo>
                  <a:lnTo>
                    <a:pt x="1182339" y="128545"/>
                  </a:lnTo>
                  <a:lnTo>
                    <a:pt x="1221389" y="100563"/>
                  </a:lnTo>
                  <a:lnTo>
                    <a:pt x="1273243" y="69672"/>
                  </a:lnTo>
                  <a:lnTo>
                    <a:pt x="1312432" y="37537"/>
                  </a:lnTo>
                  <a:lnTo>
                    <a:pt x="1351648" y="4579"/>
                  </a:lnTo>
                  <a:lnTo>
                    <a:pt x="1364507" y="0"/>
                  </a:lnTo>
                  <a:lnTo>
                    <a:pt x="1478744" y="3794"/>
                  </a:lnTo>
                  <a:close/>
                </a:path>
                <a:path w="2790825" h="2227579">
                  <a:moveTo>
                    <a:pt x="2790508" y="1827991"/>
                  </a:moveTo>
                  <a:lnTo>
                    <a:pt x="2786064" y="1961784"/>
                  </a:lnTo>
                  <a:lnTo>
                    <a:pt x="2758939" y="2013276"/>
                  </a:lnTo>
                  <a:lnTo>
                    <a:pt x="2744692" y="2059634"/>
                  </a:lnTo>
                  <a:lnTo>
                    <a:pt x="2705244" y="2099592"/>
                  </a:lnTo>
                  <a:lnTo>
                    <a:pt x="2665980" y="2133994"/>
                  </a:lnTo>
                  <a:lnTo>
                    <a:pt x="2614208" y="2162417"/>
                  </a:lnTo>
                  <a:lnTo>
                    <a:pt x="2588314" y="2176869"/>
                  </a:lnTo>
                  <a:lnTo>
                    <a:pt x="2549857" y="2186998"/>
                  </a:lnTo>
                  <a:lnTo>
                    <a:pt x="2511529" y="2193228"/>
                  </a:lnTo>
                  <a:lnTo>
                    <a:pt x="2473330" y="2195558"/>
                  </a:lnTo>
                  <a:lnTo>
                    <a:pt x="2460634" y="2195249"/>
                  </a:lnTo>
                  <a:lnTo>
                    <a:pt x="2447937" y="2194939"/>
                  </a:lnTo>
                  <a:lnTo>
                    <a:pt x="2435240" y="2194630"/>
                  </a:lnTo>
                  <a:lnTo>
                    <a:pt x="2422544" y="2194320"/>
                  </a:lnTo>
                  <a:lnTo>
                    <a:pt x="2409847" y="2194011"/>
                  </a:lnTo>
                  <a:lnTo>
                    <a:pt x="2384445" y="2193653"/>
                  </a:lnTo>
                  <a:lnTo>
                    <a:pt x="2346345" y="2193009"/>
                  </a:lnTo>
                  <a:lnTo>
                    <a:pt x="2333646" y="2192775"/>
                  </a:lnTo>
                  <a:lnTo>
                    <a:pt x="2320935" y="2192879"/>
                  </a:lnTo>
                  <a:lnTo>
                    <a:pt x="2295521" y="2192899"/>
                  </a:lnTo>
                  <a:lnTo>
                    <a:pt x="2282788" y="2193679"/>
                  </a:lnTo>
                  <a:lnTo>
                    <a:pt x="2244419" y="2201136"/>
                  </a:lnTo>
                  <a:lnTo>
                    <a:pt x="2206016" y="2209631"/>
                  </a:lnTo>
                  <a:lnTo>
                    <a:pt x="2180271" y="2219584"/>
                  </a:lnTo>
                  <a:lnTo>
                    <a:pt x="2141894" y="2227310"/>
                  </a:lnTo>
                  <a:lnTo>
                    <a:pt x="1964192" y="2221407"/>
                  </a:lnTo>
                  <a:lnTo>
                    <a:pt x="1989963" y="2210649"/>
                  </a:lnTo>
                  <a:lnTo>
                    <a:pt x="2041419" y="2191732"/>
                  </a:lnTo>
                  <a:lnTo>
                    <a:pt x="2080145" y="2173537"/>
                  </a:lnTo>
                  <a:lnTo>
                    <a:pt x="2131525" y="2156905"/>
                  </a:lnTo>
                  <a:lnTo>
                    <a:pt x="2182868" y="2141416"/>
                  </a:lnTo>
                  <a:lnTo>
                    <a:pt x="2208382" y="2138407"/>
                  </a:lnTo>
                  <a:lnTo>
                    <a:pt x="2221222" y="2134397"/>
                  </a:lnTo>
                  <a:lnTo>
                    <a:pt x="2259653" y="2125056"/>
                  </a:lnTo>
                  <a:lnTo>
                    <a:pt x="2310579" y="2122120"/>
                  </a:lnTo>
                  <a:lnTo>
                    <a:pt x="2336016" y="2121411"/>
                  </a:lnTo>
                  <a:lnTo>
                    <a:pt x="2374130" y="2121628"/>
                  </a:lnTo>
                  <a:lnTo>
                    <a:pt x="2386808" y="2122518"/>
                  </a:lnTo>
                  <a:lnTo>
                    <a:pt x="2412182" y="2123702"/>
                  </a:lnTo>
                  <a:lnTo>
                    <a:pt x="2424872" y="2124231"/>
                  </a:lnTo>
                  <a:lnTo>
                    <a:pt x="2437561" y="2124760"/>
                  </a:lnTo>
                  <a:lnTo>
                    <a:pt x="2462944" y="2125691"/>
                  </a:lnTo>
                  <a:lnTo>
                    <a:pt x="2475669" y="2125164"/>
                  </a:lnTo>
                  <a:lnTo>
                    <a:pt x="2513882" y="2122377"/>
                  </a:lnTo>
                  <a:lnTo>
                    <a:pt x="2565143" y="2109361"/>
                  </a:lnTo>
                  <a:lnTo>
                    <a:pt x="2616792" y="2084638"/>
                  </a:lnTo>
                  <a:lnTo>
                    <a:pt x="2655860" y="2056134"/>
                  </a:lnTo>
                  <a:lnTo>
                    <a:pt x="2682396" y="2022331"/>
                  </a:lnTo>
                  <a:lnTo>
                    <a:pt x="2696402" y="1983230"/>
                  </a:lnTo>
                  <a:lnTo>
                    <a:pt x="2710570" y="1939254"/>
                  </a:lnTo>
                  <a:lnTo>
                    <a:pt x="2724223" y="1910767"/>
                  </a:lnTo>
                  <a:lnTo>
                    <a:pt x="2732305" y="1667448"/>
                  </a:lnTo>
                  <a:lnTo>
                    <a:pt x="2744084" y="1695407"/>
                  </a:lnTo>
                  <a:lnTo>
                    <a:pt x="2755838" y="1724082"/>
                  </a:lnTo>
                  <a:lnTo>
                    <a:pt x="2767569" y="1753473"/>
                  </a:lnTo>
                  <a:lnTo>
                    <a:pt x="2779276" y="1783581"/>
                  </a:lnTo>
                  <a:lnTo>
                    <a:pt x="2790508" y="1827991"/>
                  </a:lnTo>
                  <a:close/>
                </a:path>
                <a:path w="2790825" h="2227579">
                  <a:moveTo>
                    <a:pt x="2673154" y="387799"/>
                  </a:moveTo>
                  <a:lnTo>
                    <a:pt x="2666508" y="587876"/>
                  </a:lnTo>
                  <a:lnTo>
                    <a:pt x="2654819" y="557245"/>
                  </a:lnTo>
                  <a:lnTo>
                    <a:pt x="2655808" y="527453"/>
                  </a:lnTo>
                  <a:lnTo>
                    <a:pt x="2644091" y="497656"/>
                  </a:lnTo>
                  <a:lnTo>
                    <a:pt x="2632857" y="453294"/>
                  </a:lnTo>
                  <a:lnTo>
                    <a:pt x="2608891" y="409718"/>
                  </a:lnTo>
                  <a:lnTo>
                    <a:pt x="2584884" y="367348"/>
                  </a:lnTo>
                  <a:lnTo>
                    <a:pt x="2573530" y="326608"/>
                  </a:lnTo>
                  <a:lnTo>
                    <a:pt x="2549444" y="286654"/>
                  </a:lnTo>
                  <a:lnTo>
                    <a:pt x="2512624" y="247486"/>
                  </a:lnTo>
                  <a:lnTo>
                    <a:pt x="2488456" y="209948"/>
                  </a:lnTo>
                  <a:lnTo>
                    <a:pt x="2451608" y="171630"/>
                  </a:lnTo>
                  <a:lnTo>
                    <a:pt x="2427419" y="134741"/>
                  </a:lnTo>
                  <a:lnTo>
                    <a:pt x="2390504" y="98437"/>
                  </a:lnTo>
                  <a:lnTo>
                    <a:pt x="2353556" y="63138"/>
                  </a:lnTo>
                  <a:lnTo>
                    <a:pt x="2316482" y="31620"/>
                  </a:lnTo>
                  <a:lnTo>
                    <a:pt x="2430719" y="35415"/>
                  </a:lnTo>
                  <a:lnTo>
                    <a:pt x="2454946" y="71129"/>
                  </a:lnTo>
                  <a:lnTo>
                    <a:pt x="2491810" y="108987"/>
                  </a:lnTo>
                  <a:lnTo>
                    <a:pt x="2528639" y="147878"/>
                  </a:lnTo>
                  <a:lnTo>
                    <a:pt x="2552819" y="185027"/>
                  </a:lnTo>
                  <a:lnTo>
                    <a:pt x="2589655" y="223733"/>
                  </a:lnTo>
                  <a:lnTo>
                    <a:pt x="2613759" y="263152"/>
                  </a:lnTo>
                  <a:lnTo>
                    <a:pt x="2637826" y="303707"/>
                  </a:lnTo>
                  <a:lnTo>
                    <a:pt x="2661855" y="345397"/>
                  </a:lnTo>
                  <a:lnTo>
                    <a:pt x="2673154" y="387799"/>
                  </a:lnTo>
                  <a:close/>
                </a:path>
                <a:path w="2790825" h="2227579">
                  <a:moveTo>
                    <a:pt x="2741447" y="627124"/>
                  </a:moveTo>
                  <a:lnTo>
                    <a:pt x="2738596" y="712951"/>
                  </a:lnTo>
                  <a:lnTo>
                    <a:pt x="2724753" y="747150"/>
                  </a:lnTo>
                  <a:lnTo>
                    <a:pt x="2723605" y="781697"/>
                  </a:lnTo>
                  <a:lnTo>
                    <a:pt x="2709767" y="815747"/>
                  </a:lnTo>
                  <a:lnTo>
                    <a:pt x="2708762" y="846016"/>
                  </a:lnTo>
                  <a:lnTo>
                    <a:pt x="2695069" y="875684"/>
                  </a:lnTo>
                  <a:lnTo>
                    <a:pt x="2694076" y="905595"/>
                  </a:lnTo>
                  <a:lnTo>
                    <a:pt x="2680395" y="934905"/>
                  </a:lnTo>
                  <a:lnTo>
                    <a:pt x="2624198" y="1096555"/>
                  </a:lnTo>
                  <a:lnTo>
                    <a:pt x="2581453" y="1235768"/>
                  </a:lnTo>
                  <a:lnTo>
                    <a:pt x="2579679" y="1289183"/>
                  </a:lnTo>
                  <a:lnTo>
                    <a:pt x="2565468" y="1334437"/>
                  </a:lnTo>
                  <a:lnTo>
                    <a:pt x="2559147" y="1524758"/>
                  </a:lnTo>
                  <a:lnTo>
                    <a:pt x="2546965" y="1508950"/>
                  </a:lnTo>
                  <a:lnTo>
                    <a:pt x="2534790" y="1492922"/>
                  </a:lnTo>
                  <a:lnTo>
                    <a:pt x="2523301" y="1456247"/>
                  </a:lnTo>
                  <a:lnTo>
                    <a:pt x="2511853" y="1418370"/>
                  </a:lnTo>
                  <a:lnTo>
                    <a:pt x="2500444" y="1379291"/>
                  </a:lnTo>
                  <a:lnTo>
                    <a:pt x="2505135" y="1238062"/>
                  </a:lnTo>
                  <a:lnTo>
                    <a:pt x="2548151" y="1090692"/>
                  </a:lnTo>
                  <a:lnTo>
                    <a:pt x="2562592" y="1038465"/>
                  </a:lnTo>
                  <a:lnTo>
                    <a:pt x="2589731" y="986538"/>
                  </a:lnTo>
                  <a:lnTo>
                    <a:pt x="2661957" y="724909"/>
                  </a:lnTo>
                  <a:lnTo>
                    <a:pt x="2673154" y="387799"/>
                  </a:lnTo>
                  <a:lnTo>
                    <a:pt x="2697108" y="431758"/>
                  </a:lnTo>
                  <a:lnTo>
                    <a:pt x="2708331" y="476430"/>
                  </a:lnTo>
                  <a:lnTo>
                    <a:pt x="2741447" y="627124"/>
                  </a:lnTo>
                  <a:close/>
                </a:path>
                <a:path w="2790825" h="2227579">
                  <a:moveTo>
                    <a:pt x="2732305" y="1667448"/>
                  </a:moveTo>
                  <a:lnTo>
                    <a:pt x="2726142" y="1852988"/>
                  </a:lnTo>
                  <a:lnTo>
                    <a:pt x="2714408" y="1823696"/>
                  </a:lnTo>
                  <a:lnTo>
                    <a:pt x="2715424" y="1793128"/>
                  </a:lnTo>
                  <a:lnTo>
                    <a:pt x="2703715" y="1763072"/>
                  </a:lnTo>
                  <a:lnTo>
                    <a:pt x="2691975" y="1733951"/>
                  </a:lnTo>
                  <a:lnTo>
                    <a:pt x="2667512" y="1705341"/>
                  </a:lnTo>
                  <a:lnTo>
                    <a:pt x="2643361" y="1667305"/>
                  </a:lnTo>
                  <a:lnTo>
                    <a:pt x="2570839" y="1555299"/>
                  </a:lnTo>
                  <a:lnTo>
                    <a:pt x="2558643" y="1539927"/>
                  </a:lnTo>
                  <a:lnTo>
                    <a:pt x="2565468" y="1334437"/>
                  </a:lnTo>
                  <a:lnTo>
                    <a:pt x="2587948" y="1422782"/>
                  </a:lnTo>
                  <a:lnTo>
                    <a:pt x="2599252" y="1465029"/>
                  </a:lnTo>
                  <a:lnTo>
                    <a:pt x="2611513" y="1478439"/>
                  </a:lnTo>
                  <a:lnTo>
                    <a:pt x="2623780" y="1491708"/>
                  </a:lnTo>
                  <a:lnTo>
                    <a:pt x="2623357" y="1504415"/>
                  </a:lnTo>
                  <a:lnTo>
                    <a:pt x="2635633" y="1517406"/>
                  </a:lnTo>
                  <a:lnTo>
                    <a:pt x="2708155" y="1629413"/>
                  </a:lnTo>
                  <a:lnTo>
                    <a:pt x="2732305" y="1667448"/>
                  </a:lnTo>
                  <a:close/>
                </a:path>
              </a:pathLst>
            </a:custGeom>
            <a:solidFill>
              <a:srgbClr val="A2030D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814046" y="8719283"/>
              <a:ext cx="3473953" cy="15677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60" y="328300"/>
              <a:ext cx="2733675" cy="355282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835" y="96746"/>
              <a:ext cx="556640" cy="53612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50220" y="150427"/>
            <a:ext cx="1690370" cy="4311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-10" dirty="0">
                <a:solidFill>
                  <a:srgbClr val="000000"/>
                </a:solidFill>
              </a:rPr>
              <a:t>UDEASEG</a:t>
            </a:r>
            <a:endParaRPr sz="2650" dirty="0"/>
          </a:p>
        </p:txBody>
      </p:sp>
      <p:sp>
        <p:nvSpPr>
          <p:cNvPr id="11" name="object 11"/>
          <p:cNvSpPr txBox="1"/>
          <p:nvPr/>
        </p:nvSpPr>
        <p:spPr>
          <a:xfrm>
            <a:off x="2844255" y="607866"/>
            <a:ext cx="11496675" cy="1228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850" b="1" spc="270" dirty="0">
                <a:latin typeface="Times New Roman"/>
                <a:cs typeface="Times New Roman"/>
              </a:rPr>
              <a:t>SUJETOS</a:t>
            </a:r>
            <a:r>
              <a:rPr sz="7850" b="1" spc="25" dirty="0">
                <a:latin typeface="Times New Roman"/>
                <a:cs typeface="Times New Roman"/>
              </a:rPr>
              <a:t> </a:t>
            </a:r>
            <a:r>
              <a:rPr sz="7850" b="1" spc="135" dirty="0">
                <a:latin typeface="Times New Roman"/>
                <a:cs typeface="Times New Roman"/>
              </a:rPr>
              <a:t>REGULADOS</a:t>
            </a:r>
            <a:endParaRPr sz="785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5706673" y="574546"/>
            <a:ext cx="2581275" cy="3302000"/>
          </a:xfrm>
          <a:custGeom>
            <a:avLst/>
            <a:gdLst/>
            <a:ahLst/>
            <a:cxnLst/>
            <a:rect l="l" t="t" r="r" b="b"/>
            <a:pathLst>
              <a:path w="2581275" h="3302000">
                <a:moveTo>
                  <a:pt x="2566601" y="2273300"/>
                </a:moveTo>
                <a:lnTo>
                  <a:pt x="2581275" y="2273300"/>
                </a:lnTo>
                <a:lnTo>
                  <a:pt x="2581275" y="2362200"/>
                </a:lnTo>
                <a:lnTo>
                  <a:pt x="2562201" y="2362200"/>
                </a:lnTo>
                <a:lnTo>
                  <a:pt x="2519235" y="2387600"/>
                </a:lnTo>
                <a:lnTo>
                  <a:pt x="2497596" y="2387600"/>
                </a:lnTo>
                <a:lnTo>
                  <a:pt x="2298392" y="2438400"/>
                </a:lnTo>
                <a:lnTo>
                  <a:pt x="2249665" y="2463800"/>
                </a:lnTo>
                <a:lnTo>
                  <a:pt x="2202538" y="2476500"/>
                </a:lnTo>
                <a:lnTo>
                  <a:pt x="2157010" y="2501900"/>
                </a:lnTo>
                <a:lnTo>
                  <a:pt x="2113082" y="2527300"/>
                </a:lnTo>
                <a:lnTo>
                  <a:pt x="2070753" y="2552700"/>
                </a:lnTo>
                <a:lnTo>
                  <a:pt x="2030025" y="2578100"/>
                </a:lnTo>
                <a:lnTo>
                  <a:pt x="1990896" y="2603500"/>
                </a:lnTo>
                <a:lnTo>
                  <a:pt x="1953367" y="2641600"/>
                </a:lnTo>
                <a:lnTo>
                  <a:pt x="1908173" y="2692400"/>
                </a:lnTo>
                <a:lnTo>
                  <a:pt x="1886028" y="2705100"/>
                </a:lnTo>
                <a:lnTo>
                  <a:pt x="1864181" y="2730500"/>
                </a:lnTo>
                <a:lnTo>
                  <a:pt x="1832098" y="2768600"/>
                </a:lnTo>
                <a:lnTo>
                  <a:pt x="1767230" y="2844800"/>
                </a:lnTo>
                <a:lnTo>
                  <a:pt x="1701433" y="2921000"/>
                </a:lnTo>
                <a:lnTo>
                  <a:pt x="1666561" y="2959100"/>
                </a:lnTo>
                <a:lnTo>
                  <a:pt x="1630935" y="2984500"/>
                </a:lnTo>
                <a:lnTo>
                  <a:pt x="1594555" y="3022600"/>
                </a:lnTo>
                <a:lnTo>
                  <a:pt x="1557419" y="3060700"/>
                </a:lnTo>
                <a:lnTo>
                  <a:pt x="1519529" y="3086100"/>
                </a:lnTo>
                <a:lnTo>
                  <a:pt x="1480883" y="3124200"/>
                </a:lnTo>
                <a:lnTo>
                  <a:pt x="1361771" y="3200400"/>
                </a:lnTo>
                <a:lnTo>
                  <a:pt x="1321227" y="3225800"/>
                </a:lnTo>
                <a:lnTo>
                  <a:pt x="1279693" y="3251200"/>
                </a:lnTo>
                <a:lnTo>
                  <a:pt x="1193659" y="3276600"/>
                </a:lnTo>
                <a:lnTo>
                  <a:pt x="1125139" y="3302000"/>
                </a:lnTo>
                <a:lnTo>
                  <a:pt x="956886" y="3302000"/>
                </a:lnTo>
                <a:lnTo>
                  <a:pt x="910607" y="3289300"/>
                </a:lnTo>
                <a:lnTo>
                  <a:pt x="866180" y="3276600"/>
                </a:lnTo>
                <a:lnTo>
                  <a:pt x="823605" y="3251200"/>
                </a:lnTo>
                <a:lnTo>
                  <a:pt x="782884" y="3225800"/>
                </a:lnTo>
                <a:lnTo>
                  <a:pt x="771093" y="3213100"/>
                </a:lnTo>
                <a:lnTo>
                  <a:pt x="1116336" y="3213100"/>
                </a:lnTo>
                <a:lnTo>
                  <a:pt x="1193009" y="3187700"/>
                </a:lnTo>
                <a:lnTo>
                  <a:pt x="1243369" y="3175000"/>
                </a:lnTo>
                <a:lnTo>
                  <a:pt x="1292270" y="3149600"/>
                </a:lnTo>
                <a:lnTo>
                  <a:pt x="1339714" y="3124200"/>
                </a:lnTo>
                <a:lnTo>
                  <a:pt x="1385702" y="3086100"/>
                </a:lnTo>
                <a:lnTo>
                  <a:pt x="1424616" y="3060700"/>
                </a:lnTo>
                <a:lnTo>
                  <a:pt x="1462711" y="3035300"/>
                </a:lnTo>
                <a:lnTo>
                  <a:pt x="1499987" y="2997200"/>
                </a:lnTo>
                <a:lnTo>
                  <a:pt x="1536444" y="2971800"/>
                </a:lnTo>
                <a:lnTo>
                  <a:pt x="1572083" y="2933700"/>
                </a:lnTo>
                <a:lnTo>
                  <a:pt x="1606904" y="2908300"/>
                </a:lnTo>
                <a:lnTo>
                  <a:pt x="1640907" y="2870200"/>
                </a:lnTo>
                <a:lnTo>
                  <a:pt x="1674091" y="2832100"/>
                </a:lnTo>
                <a:lnTo>
                  <a:pt x="1704538" y="2794000"/>
                </a:lnTo>
                <a:lnTo>
                  <a:pt x="1734868" y="2768600"/>
                </a:lnTo>
                <a:lnTo>
                  <a:pt x="1795176" y="2692400"/>
                </a:lnTo>
                <a:lnTo>
                  <a:pt x="1828552" y="2654300"/>
                </a:lnTo>
                <a:lnTo>
                  <a:pt x="1862355" y="2616200"/>
                </a:lnTo>
                <a:lnTo>
                  <a:pt x="1896583" y="2590800"/>
                </a:lnTo>
                <a:lnTo>
                  <a:pt x="1931233" y="2552700"/>
                </a:lnTo>
                <a:lnTo>
                  <a:pt x="1971573" y="2514600"/>
                </a:lnTo>
                <a:lnTo>
                  <a:pt x="2013532" y="2489200"/>
                </a:lnTo>
                <a:lnTo>
                  <a:pt x="2057111" y="2463800"/>
                </a:lnTo>
                <a:lnTo>
                  <a:pt x="2102308" y="2438400"/>
                </a:lnTo>
                <a:lnTo>
                  <a:pt x="2149125" y="2413000"/>
                </a:lnTo>
                <a:lnTo>
                  <a:pt x="2197560" y="2387600"/>
                </a:lnTo>
                <a:lnTo>
                  <a:pt x="2247615" y="2374900"/>
                </a:lnTo>
                <a:lnTo>
                  <a:pt x="2432497" y="2324100"/>
                </a:lnTo>
                <a:lnTo>
                  <a:pt x="2566601" y="2273300"/>
                </a:lnTo>
                <a:close/>
              </a:path>
              <a:path w="2581275" h="3302000">
                <a:moveTo>
                  <a:pt x="0" y="1600200"/>
                </a:moveTo>
                <a:lnTo>
                  <a:pt x="28265" y="1638300"/>
                </a:lnTo>
                <a:lnTo>
                  <a:pt x="132543" y="1752600"/>
                </a:lnTo>
                <a:lnTo>
                  <a:pt x="156257" y="1790700"/>
                </a:lnTo>
                <a:lnTo>
                  <a:pt x="179785" y="1816100"/>
                </a:lnTo>
                <a:lnTo>
                  <a:pt x="203128" y="1854200"/>
                </a:lnTo>
                <a:lnTo>
                  <a:pt x="226286" y="1879600"/>
                </a:lnTo>
                <a:lnTo>
                  <a:pt x="254869" y="1917700"/>
                </a:lnTo>
                <a:lnTo>
                  <a:pt x="282671" y="1968500"/>
                </a:lnTo>
                <a:lnTo>
                  <a:pt x="309692" y="2006600"/>
                </a:lnTo>
                <a:lnTo>
                  <a:pt x="335932" y="2044700"/>
                </a:lnTo>
                <a:lnTo>
                  <a:pt x="361393" y="2095500"/>
                </a:lnTo>
                <a:lnTo>
                  <a:pt x="386073" y="2133600"/>
                </a:lnTo>
                <a:lnTo>
                  <a:pt x="409973" y="2171700"/>
                </a:lnTo>
                <a:lnTo>
                  <a:pt x="433094" y="2222500"/>
                </a:lnTo>
                <a:lnTo>
                  <a:pt x="455435" y="2260600"/>
                </a:lnTo>
                <a:lnTo>
                  <a:pt x="475474" y="2311400"/>
                </a:lnTo>
                <a:lnTo>
                  <a:pt x="494948" y="2349500"/>
                </a:lnTo>
                <a:lnTo>
                  <a:pt x="513859" y="2400300"/>
                </a:lnTo>
                <a:lnTo>
                  <a:pt x="532206" y="2438400"/>
                </a:lnTo>
                <a:lnTo>
                  <a:pt x="549989" y="2489200"/>
                </a:lnTo>
                <a:lnTo>
                  <a:pt x="567209" y="2527300"/>
                </a:lnTo>
                <a:lnTo>
                  <a:pt x="583864" y="2578100"/>
                </a:lnTo>
                <a:lnTo>
                  <a:pt x="599955" y="2616200"/>
                </a:lnTo>
                <a:lnTo>
                  <a:pt x="617876" y="2667000"/>
                </a:lnTo>
                <a:lnTo>
                  <a:pt x="635572" y="2730500"/>
                </a:lnTo>
                <a:lnTo>
                  <a:pt x="653045" y="2781300"/>
                </a:lnTo>
                <a:lnTo>
                  <a:pt x="670293" y="2832100"/>
                </a:lnTo>
                <a:lnTo>
                  <a:pt x="687316" y="2882900"/>
                </a:lnTo>
                <a:lnTo>
                  <a:pt x="704114" y="2933700"/>
                </a:lnTo>
                <a:lnTo>
                  <a:pt x="720726" y="2971800"/>
                </a:lnTo>
                <a:lnTo>
                  <a:pt x="740369" y="3009900"/>
                </a:lnTo>
                <a:lnTo>
                  <a:pt x="763042" y="3048000"/>
                </a:lnTo>
                <a:lnTo>
                  <a:pt x="788743" y="3086100"/>
                </a:lnTo>
                <a:lnTo>
                  <a:pt x="821871" y="3124200"/>
                </a:lnTo>
                <a:lnTo>
                  <a:pt x="858369" y="3149600"/>
                </a:lnTo>
                <a:lnTo>
                  <a:pt x="898238" y="3175000"/>
                </a:lnTo>
                <a:lnTo>
                  <a:pt x="941478" y="3200400"/>
                </a:lnTo>
                <a:lnTo>
                  <a:pt x="988089" y="3213100"/>
                </a:lnTo>
                <a:lnTo>
                  <a:pt x="771093" y="3213100"/>
                </a:lnTo>
                <a:lnTo>
                  <a:pt x="715570" y="3149600"/>
                </a:lnTo>
                <a:lnTo>
                  <a:pt x="687058" y="3111500"/>
                </a:lnTo>
                <a:lnTo>
                  <a:pt x="661974" y="3073400"/>
                </a:lnTo>
                <a:lnTo>
                  <a:pt x="640318" y="3022600"/>
                </a:lnTo>
                <a:lnTo>
                  <a:pt x="622089" y="2984500"/>
                </a:lnTo>
                <a:lnTo>
                  <a:pt x="591539" y="2882900"/>
                </a:lnTo>
                <a:lnTo>
                  <a:pt x="576329" y="2844800"/>
                </a:lnTo>
                <a:lnTo>
                  <a:pt x="546034" y="2743200"/>
                </a:lnTo>
                <a:lnTo>
                  <a:pt x="530950" y="2705100"/>
                </a:lnTo>
                <a:lnTo>
                  <a:pt x="513869" y="2654300"/>
                </a:lnTo>
                <a:lnTo>
                  <a:pt x="496243" y="2603500"/>
                </a:lnTo>
                <a:lnTo>
                  <a:pt x="478071" y="2552700"/>
                </a:lnTo>
                <a:lnTo>
                  <a:pt x="459354" y="2501900"/>
                </a:lnTo>
                <a:lnTo>
                  <a:pt x="440091" y="2451100"/>
                </a:lnTo>
                <a:lnTo>
                  <a:pt x="420281" y="2400300"/>
                </a:lnTo>
                <a:lnTo>
                  <a:pt x="400312" y="2362200"/>
                </a:lnTo>
                <a:lnTo>
                  <a:pt x="379554" y="2311400"/>
                </a:lnTo>
                <a:lnTo>
                  <a:pt x="358008" y="2273300"/>
                </a:lnTo>
                <a:lnTo>
                  <a:pt x="335675" y="2235200"/>
                </a:lnTo>
                <a:lnTo>
                  <a:pt x="312553" y="2184400"/>
                </a:lnTo>
                <a:lnTo>
                  <a:pt x="288643" y="2146300"/>
                </a:lnTo>
                <a:lnTo>
                  <a:pt x="263945" y="2108200"/>
                </a:lnTo>
                <a:lnTo>
                  <a:pt x="238459" y="2057400"/>
                </a:lnTo>
                <a:lnTo>
                  <a:pt x="212185" y="2019300"/>
                </a:lnTo>
                <a:lnTo>
                  <a:pt x="185123" y="1981200"/>
                </a:lnTo>
                <a:lnTo>
                  <a:pt x="157274" y="1943100"/>
                </a:lnTo>
                <a:lnTo>
                  <a:pt x="128637" y="1905000"/>
                </a:lnTo>
                <a:lnTo>
                  <a:pt x="96892" y="1854200"/>
                </a:lnTo>
                <a:lnTo>
                  <a:pt x="64479" y="1816100"/>
                </a:lnTo>
                <a:lnTo>
                  <a:pt x="31397" y="1778000"/>
                </a:lnTo>
                <a:lnTo>
                  <a:pt x="0" y="1739900"/>
                </a:lnTo>
                <a:lnTo>
                  <a:pt x="0" y="1600200"/>
                </a:lnTo>
                <a:close/>
              </a:path>
              <a:path w="2581275" h="3302000">
                <a:moveTo>
                  <a:pt x="2089540" y="0"/>
                </a:moveTo>
                <a:lnTo>
                  <a:pt x="2246313" y="0"/>
                </a:lnTo>
                <a:lnTo>
                  <a:pt x="2297870" y="12700"/>
                </a:lnTo>
                <a:lnTo>
                  <a:pt x="2344905" y="38100"/>
                </a:lnTo>
                <a:lnTo>
                  <a:pt x="2387419" y="63500"/>
                </a:lnTo>
                <a:lnTo>
                  <a:pt x="2425411" y="101600"/>
                </a:lnTo>
                <a:lnTo>
                  <a:pt x="2458882" y="139700"/>
                </a:lnTo>
                <a:lnTo>
                  <a:pt x="2487831" y="190500"/>
                </a:lnTo>
                <a:lnTo>
                  <a:pt x="2505753" y="228600"/>
                </a:lnTo>
                <a:lnTo>
                  <a:pt x="2519104" y="266700"/>
                </a:lnTo>
                <a:lnTo>
                  <a:pt x="2527886" y="304800"/>
                </a:lnTo>
                <a:lnTo>
                  <a:pt x="2532099" y="355600"/>
                </a:lnTo>
                <a:lnTo>
                  <a:pt x="2532181" y="368300"/>
                </a:lnTo>
                <a:lnTo>
                  <a:pt x="2532264" y="381000"/>
                </a:lnTo>
                <a:lnTo>
                  <a:pt x="2532347" y="393700"/>
                </a:lnTo>
                <a:lnTo>
                  <a:pt x="2532756" y="431800"/>
                </a:lnTo>
                <a:lnTo>
                  <a:pt x="2533324" y="469900"/>
                </a:lnTo>
                <a:lnTo>
                  <a:pt x="2534052" y="508000"/>
                </a:lnTo>
                <a:lnTo>
                  <a:pt x="2534272" y="520700"/>
                </a:lnTo>
                <a:lnTo>
                  <a:pt x="2535899" y="558800"/>
                </a:lnTo>
                <a:lnTo>
                  <a:pt x="2547527" y="622300"/>
                </a:lnTo>
                <a:lnTo>
                  <a:pt x="2558963" y="660400"/>
                </a:lnTo>
                <a:lnTo>
                  <a:pt x="2571614" y="698500"/>
                </a:lnTo>
                <a:lnTo>
                  <a:pt x="2581275" y="736600"/>
                </a:lnTo>
                <a:lnTo>
                  <a:pt x="2581275" y="952500"/>
                </a:lnTo>
                <a:lnTo>
                  <a:pt x="2568554" y="927100"/>
                </a:lnTo>
                <a:lnTo>
                  <a:pt x="2549134" y="876300"/>
                </a:lnTo>
                <a:lnTo>
                  <a:pt x="2530570" y="838200"/>
                </a:lnTo>
                <a:lnTo>
                  <a:pt x="2512863" y="787400"/>
                </a:lnTo>
                <a:lnTo>
                  <a:pt x="2496013" y="736600"/>
                </a:lnTo>
                <a:lnTo>
                  <a:pt x="2480019" y="698500"/>
                </a:lnTo>
                <a:lnTo>
                  <a:pt x="2475506" y="673100"/>
                </a:lnTo>
                <a:lnTo>
                  <a:pt x="2470312" y="660400"/>
                </a:lnTo>
                <a:lnTo>
                  <a:pt x="2464439" y="635000"/>
                </a:lnTo>
                <a:lnTo>
                  <a:pt x="2457885" y="609600"/>
                </a:lnTo>
                <a:lnTo>
                  <a:pt x="2454881" y="584200"/>
                </a:lnTo>
                <a:lnTo>
                  <a:pt x="2452469" y="546100"/>
                </a:lnTo>
                <a:lnTo>
                  <a:pt x="2450649" y="520700"/>
                </a:lnTo>
                <a:lnTo>
                  <a:pt x="2449423" y="482600"/>
                </a:lnTo>
                <a:lnTo>
                  <a:pt x="2449971" y="457200"/>
                </a:lnTo>
                <a:lnTo>
                  <a:pt x="2450622" y="393700"/>
                </a:lnTo>
                <a:lnTo>
                  <a:pt x="2449614" y="355600"/>
                </a:lnTo>
                <a:lnTo>
                  <a:pt x="2444866" y="317500"/>
                </a:lnTo>
                <a:lnTo>
                  <a:pt x="2437967" y="279400"/>
                </a:lnTo>
                <a:lnTo>
                  <a:pt x="2413880" y="228600"/>
                </a:lnTo>
                <a:lnTo>
                  <a:pt x="2396692" y="190500"/>
                </a:lnTo>
                <a:lnTo>
                  <a:pt x="2361809" y="152400"/>
                </a:lnTo>
                <a:lnTo>
                  <a:pt x="2321213" y="127000"/>
                </a:lnTo>
                <a:lnTo>
                  <a:pt x="2274902" y="101600"/>
                </a:lnTo>
                <a:lnTo>
                  <a:pt x="2222877" y="76200"/>
                </a:lnTo>
                <a:lnTo>
                  <a:pt x="1903891" y="76200"/>
                </a:lnTo>
                <a:lnTo>
                  <a:pt x="1936158" y="50800"/>
                </a:lnTo>
                <a:lnTo>
                  <a:pt x="2003210" y="25400"/>
                </a:lnTo>
                <a:lnTo>
                  <a:pt x="2037996" y="12700"/>
                </a:lnTo>
                <a:lnTo>
                  <a:pt x="2089540" y="0"/>
                </a:lnTo>
                <a:close/>
              </a:path>
              <a:path w="2581275" h="3302000">
                <a:moveTo>
                  <a:pt x="397482" y="190500"/>
                </a:moveTo>
                <a:lnTo>
                  <a:pt x="642839" y="190500"/>
                </a:lnTo>
                <a:lnTo>
                  <a:pt x="572532" y="215900"/>
                </a:lnTo>
                <a:lnTo>
                  <a:pt x="538111" y="215900"/>
                </a:lnTo>
                <a:lnTo>
                  <a:pt x="492982" y="241300"/>
                </a:lnTo>
                <a:lnTo>
                  <a:pt x="448936" y="254000"/>
                </a:lnTo>
                <a:lnTo>
                  <a:pt x="405973" y="279400"/>
                </a:lnTo>
                <a:lnTo>
                  <a:pt x="364093" y="304800"/>
                </a:lnTo>
                <a:lnTo>
                  <a:pt x="323296" y="330200"/>
                </a:lnTo>
                <a:lnTo>
                  <a:pt x="283583" y="355600"/>
                </a:lnTo>
                <a:lnTo>
                  <a:pt x="244953" y="381000"/>
                </a:lnTo>
                <a:lnTo>
                  <a:pt x="207407" y="419100"/>
                </a:lnTo>
                <a:lnTo>
                  <a:pt x="170120" y="444500"/>
                </a:lnTo>
                <a:lnTo>
                  <a:pt x="133700" y="482600"/>
                </a:lnTo>
                <a:lnTo>
                  <a:pt x="98147" y="520700"/>
                </a:lnTo>
                <a:lnTo>
                  <a:pt x="63459" y="558800"/>
                </a:lnTo>
                <a:lnTo>
                  <a:pt x="29637" y="584200"/>
                </a:lnTo>
                <a:lnTo>
                  <a:pt x="0" y="622300"/>
                </a:lnTo>
                <a:lnTo>
                  <a:pt x="0" y="508000"/>
                </a:lnTo>
                <a:lnTo>
                  <a:pt x="56833" y="444500"/>
                </a:lnTo>
                <a:lnTo>
                  <a:pt x="94549" y="406400"/>
                </a:lnTo>
                <a:lnTo>
                  <a:pt x="133194" y="368300"/>
                </a:lnTo>
                <a:lnTo>
                  <a:pt x="170943" y="342900"/>
                </a:lnTo>
                <a:lnTo>
                  <a:pt x="209744" y="304800"/>
                </a:lnTo>
                <a:lnTo>
                  <a:pt x="249595" y="279400"/>
                </a:lnTo>
                <a:lnTo>
                  <a:pt x="290497" y="254000"/>
                </a:lnTo>
                <a:lnTo>
                  <a:pt x="332451" y="228600"/>
                </a:lnTo>
                <a:lnTo>
                  <a:pt x="375454" y="203200"/>
                </a:lnTo>
                <a:lnTo>
                  <a:pt x="397482" y="190500"/>
                </a:lnTo>
                <a:close/>
              </a:path>
              <a:path w="2581275" h="3302000">
                <a:moveTo>
                  <a:pt x="1903891" y="76200"/>
                </a:moveTo>
                <a:lnTo>
                  <a:pt x="2121301" y="76200"/>
                </a:lnTo>
                <a:lnTo>
                  <a:pt x="2087471" y="88900"/>
                </a:lnTo>
                <a:lnTo>
                  <a:pt x="2051653" y="88900"/>
                </a:lnTo>
                <a:lnTo>
                  <a:pt x="2016929" y="101600"/>
                </a:lnTo>
                <a:lnTo>
                  <a:pt x="1983299" y="127000"/>
                </a:lnTo>
                <a:lnTo>
                  <a:pt x="1950763" y="139700"/>
                </a:lnTo>
                <a:lnTo>
                  <a:pt x="1907182" y="165100"/>
                </a:lnTo>
                <a:lnTo>
                  <a:pt x="1864012" y="203200"/>
                </a:lnTo>
                <a:lnTo>
                  <a:pt x="1821251" y="228600"/>
                </a:lnTo>
                <a:lnTo>
                  <a:pt x="1778901" y="266700"/>
                </a:lnTo>
                <a:lnTo>
                  <a:pt x="1761383" y="279400"/>
                </a:lnTo>
                <a:lnTo>
                  <a:pt x="1743609" y="292100"/>
                </a:lnTo>
                <a:lnTo>
                  <a:pt x="1725579" y="292100"/>
                </a:lnTo>
                <a:lnTo>
                  <a:pt x="1707292" y="304800"/>
                </a:lnTo>
                <a:lnTo>
                  <a:pt x="1664813" y="330200"/>
                </a:lnTo>
                <a:lnTo>
                  <a:pt x="1575625" y="355600"/>
                </a:lnTo>
                <a:lnTo>
                  <a:pt x="1429787" y="355600"/>
                </a:lnTo>
                <a:lnTo>
                  <a:pt x="1380777" y="342900"/>
                </a:lnTo>
                <a:lnTo>
                  <a:pt x="1332138" y="342900"/>
                </a:lnTo>
                <a:lnTo>
                  <a:pt x="1235974" y="317500"/>
                </a:lnTo>
                <a:lnTo>
                  <a:pt x="1184574" y="292100"/>
                </a:lnTo>
                <a:lnTo>
                  <a:pt x="1133075" y="279400"/>
                </a:lnTo>
                <a:lnTo>
                  <a:pt x="1520597" y="279400"/>
                </a:lnTo>
                <a:lnTo>
                  <a:pt x="1623128" y="254000"/>
                </a:lnTo>
                <a:lnTo>
                  <a:pt x="1672138" y="228600"/>
                </a:lnTo>
                <a:lnTo>
                  <a:pt x="1687357" y="228600"/>
                </a:lnTo>
                <a:lnTo>
                  <a:pt x="1717302" y="203200"/>
                </a:lnTo>
                <a:lnTo>
                  <a:pt x="1732030" y="190500"/>
                </a:lnTo>
                <a:lnTo>
                  <a:pt x="1774380" y="165100"/>
                </a:lnTo>
                <a:lnTo>
                  <a:pt x="1817140" y="127000"/>
                </a:lnTo>
                <a:lnTo>
                  <a:pt x="1903891" y="76200"/>
                </a:lnTo>
                <a:close/>
              </a:path>
              <a:path w="2581275" h="3302000">
                <a:moveTo>
                  <a:pt x="1467076" y="266700"/>
                </a:moveTo>
                <a:lnTo>
                  <a:pt x="1520597" y="279400"/>
                </a:lnTo>
                <a:lnTo>
                  <a:pt x="1460566" y="279400"/>
                </a:lnTo>
                <a:lnTo>
                  <a:pt x="1467076" y="266700"/>
                </a:lnTo>
                <a:close/>
              </a:path>
              <a:path w="2581275" h="3302000">
                <a:moveTo>
                  <a:pt x="603286" y="114300"/>
                </a:moveTo>
                <a:lnTo>
                  <a:pt x="867482" y="114300"/>
                </a:lnTo>
                <a:lnTo>
                  <a:pt x="907874" y="127000"/>
                </a:lnTo>
                <a:lnTo>
                  <a:pt x="943343" y="139700"/>
                </a:lnTo>
                <a:lnTo>
                  <a:pt x="978601" y="139700"/>
                </a:lnTo>
                <a:lnTo>
                  <a:pt x="1048488" y="165100"/>
                </a:lnTo>
                <a:lnTo>
                  <a:pt x="1096380" y="177800"/>
                </a:lnTo>
                <a:lnTo>
                  <a:pt x="1144243" y="203200"/>
                </a:lnTo>
                <a:lnTo>
                  <a:pt x="1239880" y="228600"/>
                </a:lnTo>
                <a:lnTo>
                  <a:pt x="1460566" y="279400"/>
                </a:lnTo>
                <a:lnTo>
                  <a:pt x="1133075" y="279400"/>
                </a:lnTo>
                <a:lnTo>
                  <a:pt x="1029782" y="254000"/>
                </a:lnTo>
                <a:lnTo>
                  <a:pt x="977990" y="228600"/>
                </a:lnTo>
                <a:lnTo>
                  <a:pt x="926102" y="215900"/>
                </a:lnTo>
                <a:lnTo>
                  <a:pt x="877265" y="203200"/>
                </a:lnTo>
                <a:lnTo>
                  <a:pt x="828108" y="203200"/>
                </a:lnTo>
                <a:lnTo>
                  <a:pt x="778631" y="190500"/>
                </a:lnTo>
                <a:lnTo>
                  <a:pt x="397482" y="190500"/>
                </a:lnTo>
                <a:lnTo>
                  <a:pt x="419509" y="177800"/>
                </a:lnTo>
                <a:lnTo>
                  <a:pt x="464614" y="165100"/>
                </a:lnTo>
                <a:lnTo>
                  <a:pt x="510769" y="139700"/>
                </a:lnTo>
                <a:lnTo>
                  <a:pt x="603286" y="114300"/>
                </a:lnTo>
                <a:close/>
              </a:path>
              <a:path w="2581275" h="3302000">
                <a:moveTo>
                  <a:pt x="697786" y="101600"/>
                </a:moveTo>
                <a:lnTo>
                  <a:pt x="745777" y="101600"/>
                </a:lnTo>
                <a:lnTo>
                  <a:pt x="786433" y="114300"/>
                </a:lnTo>
                <a:lnTo>
                  <a:pt x="650288" y="114300"/>
                </a:lnTo>
                <a:lnTo>
                  <a:pt x="697786" y="101600"/>
                </a:lnTo>
                <a:close/>
              </a:path>
            </a:pathLst>
          </a:custGeom>
          <a:solidFill>
            <a:srgbClr val="746F6F">
              <a:alpha val="98199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3805978" y="2081810"/>
            <a:ext cx="3234690" cy="1092835"/>
          </a:xfrm>
          <a:prstGeom prst="rect">
            <a:avLst/>
          </a:prstGeom>
          <a:solidFill>
            <a:srgbClr val="BE8383">
              <a:alpha val="96998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</a:pP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Empresas</a:t>
            </a:r>
            <a:r>
              <a:rPr sz="20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5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Seguros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02529" y="2081810"/>
            <a:ext cx="3222625" cy="1092835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400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1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284480">
              <a:lnSpc>
                <a:spcPct val="100000"/>
              </a:lnSpc>
            </a:pP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Empresas</a:t>
            </a:r>
            <a:r>
              <a:rPr sz="20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5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Reaseguros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586733" y="2081810"/>
            <a:ext cx="3506470" cy="1094400"/>
          </a:xfrm>
          <a:prstGeom prst="rect">
            <a:avLst/>
          </a:prstGeom>
          <a:solidFill>
            <a:srgbClr val="80030D">
              <a:alpha val="96998"/>
            </a:srgbClr>
          </a:solidFill>
        </p:spPr>
        <p:txBody>
          <a:bodyPr vert="horz" wrap="square" lIns="0" tIns="269875" rIns="0" bIns="0" rtlCol="0">
            <a:spAutoFit/>
          </a:bodyPr>
          <a:lstStyle>
            <a:defPPr>
              <a:defRPr kern="0"/>
            </a:defPPr>
            <a:lvl1pPr marL="417195" marR="409575" algn="ctr">
              <a:lnSpc>
                <a:spcPct val="115599"/>
              </a:lnSpc>
              <a:spcBef>
                <a:spcPts val="2125"/>
              </a:spcBef>
              <a:defRPr sz="2000" b="1" spc="-1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dirty="0"/>
              <a:t>Empresas de Medicina Prepagada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05978" y="3336228"/>
            <a:ext cx="3234690" cy="1159510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146685" rIns="0" bIns="0" rtlCol="0">
            <a:spAutoFit/>
          </a:bodyPr>
          <a:lstStyle/>
          <a:p>
            <a:pPr marL="1047750" marR="157480" indent="-882650">
              <a:lnSpc>
                <a:spcPct val="115900"/>
              </a:lnSpc>
              <a:spcBef>
                <a:spcPts val="1155"/>
              </a:spcBef>
            </a:pP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Empresas</a:t>
            </a:r>
            <a:r>
              <a:rPr sz="20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Administradoras </a:t>
            </a:r>
            <a:r>
              <a:rPr sz="20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5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Riesgos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02529" y="3336228"/>
            <a:ext cx="3222625" cy="1159510"/>
          </a:xfrm>
          <a:prstGeom prst="rect">
            <a:avLst/>
          </a:prstGeom>
          <a:solidFill>
            <a:srgbClr val="BE8383">
              <a:alpha val="96998"/>
            </a:srgbClr>
          </a:solidFill>
        </p:spPr>
        <p:txBody>
          <a:bodyPr vert="horz" wrap="square" lIns="0" tIns="146685" rIns="0" bIns="0" rtlCol="0">
            <a:spAutoFit/>
          </a:bodyPr>
          <a:lstStyle/>
          <a:p>
            <a:pPr marL="1191895" marR="133985" indent="-1050925">
              <a:lnSpc>
                <a:spcPct val="115900"/>
              </a:lnSpc>
              <a:spcBef>
                <a:spcPts val="1155"/>
              </a:spcBef>
            </a:pP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Empresas</a:t>
            </a:r>
            <a:r>
              <a:rPr sz="2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Financiadoras</a:t>
            </a:r>
            <a:r>
              <a:rPr sz="2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de </a:t>
            </a:r>
            <a:r>
              <a:rPr sz="2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Primas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586733" y="3336228"/>
            <a:ext cx="3506470" cy="1159200"/>
          </a:xfrm>
          <a:prstGeom prst="rect">
            <a:avLst/>
          </a:prstGeom>
          <a:solidFill>
            <a:srgbClr val="80030D">
              <a:alpha val="96998"/>
            </a:srgbClr>
          </a:solidFill>
        </p:spPr>
        <p:txBody>
          <a:bodyPr vert="horz" wrap="square" lIns="0" tIns="269875" rIns="0" bIns="0" rtlCol="0">
            <a:spAutoFit/>
          </a:bodyPr>
          <a:lstStyle>
            <a:defPPr>
              <a:defRPr kern="0"/>
            </a:defPPr>
            <a:lvl1pPr marL="417195" marR="409575" algn="ctr">
              <a:lnSpc>
                <a:spcPct val="115599"/>
              </a:lnSpc>
              <a:spcBef>
                <a:spcPts val="2125"/>
              </a:spcBef>
              <a:defRPr sz="2000" b="1" spc="-10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r>
              <a:rPr dirty="0"/>
              <a:t>Intermediarios de la Actividad Aseguradora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05978" y="4657362"/>
            <a:ext cx="3234690" cy="1551305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156210" rIns="0" bIns="0" rtlCol="0">
            <a:spAutoFit/>
          </a:bodyPr>
          <a:lstStyle/>
          <a:p>
            <a:pPr marL="180975" marR="173355" algn="ctr">
              <a:lnSpc>
                <a:spcPct val="115900"/>
              </a:lnSpc>
              <a:spcBef>
                <a:spcPts val="1230"/>
              </a:spcBef>
            </a:pPr>
            <a:r>
              <a:rPr sz="205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Asociaciones</a:t>
            </a:r>
            <a:r>
              <a:rPr sz="205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Cooperativas </a:t>
            </a:r>
            <a:r>
              <a:rPr sz="205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sz="20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realizan</a:t>
            </a:r>
            <a:r>
              <a:rPr sz="20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Actividad Aseguradora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02529" y="4657362"/>
            <a:ext cx="3222625" cy="1551305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60375">
              <a:lnSpc>
                <a:spcPct val="100000"/>
              </a:lnSpc>
            </a:pPr>
            <a:r>
              <a:rPr sz="19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Auxiliares</a:t>
            </a:r>
            <a:r>
              <a:rPr sz="195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9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Seguros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586733" y="4657362"/>
            <a:ext cx="3506470" cy="1551305"/>
          </a:xfrm>
          <a:prstGeom prst="rect">
            <a:avLst/>
          </a:prstGeom>
          <a:solidFill>
            <a:srgbClr val="BE8383">
              <a:alpha val="96998"/>
            </a:srgbClr>
          </a:solidFill>
        </p:spPr>
        <p:txBody>
          <a:bodyPr vert="horz" wrap="square" lIns="0" tIns="156210" rIns="0" bIns="0" rtlCol="0">
            <a:spAutoFit/>
          </a:bodyPr>
          <a:lstStyle/>
          <a:p>
            <a:pPr marL="422275" marR="480059" indent="85090" algn="just">
              <a:lnSpc>
                <a:spcPct val="115900"/>
              </a:lnSpc>
              <a:spcBef>
                <a:spcPts val="1230"/>
              </a:spcBef>
            </a:pPr>
            <a:r>
              <a:rPr sz="205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Inspectores</a:t>
            </a:r>
            <a:r>
              <a:rPr sz="205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Riesgos, </a:t>
            </a:r>
            <a:r>
              <a:rPr sz="2050" b="1" dirty="0">
                <a:solidFill>
                  <a:srgbClr val="FFFFFF"/>
                </a:solidFill>
                <a:latin typeface="Times New Roman"/>
                <a:cs typeface="Times New Roman"/>
              </a:rPr>
              <a:t>Peritos</a:t>
            </a:r>
            <a:r>
              <a:rPr sz="205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Avaluadores</a:t>
            </a:r>
            <a:r>
              <a:rPr sz="205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y </a:t>
            </a:r>
            <a:r>
              <a:rPr sz="205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Ajustadores</a:t>
            </a:r>
            <a:r>
              <a:rPr sz="20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205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Pérdidas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05978" y="6370459"/>
            <a:ext cx="3234690" cy="2102485"/>
          </a:xfrm>
          <a:prstGeom prst="rect">
            <a:avLst/>
          </a:prstGeom>
          <a:solidFill>
            <a:srgbClr val="BE8685">
              <a:alpha val="96998"/>
            </a:srgbClr>
          </a:solidFill>
        </p:spPr>
        <p:txBody>
          <a:bodyPr vert="horz" wrap="square" lIns="0" tIns="190500" rIns="0" bIns="0" rtlCol="0">
            <a:spAutoFit/>
          </a:bodyPr>
          <a:lstStyle/>
          <a:p>
            <a:pPr marL="440690" marR="433705" algn="ctr">
              <a:lnSpc>
                <a:spcPct val="116700"/>
              </a:lnSpc>
              <a:spcBef>
                <a:spcPts val="1500"/>
              </a:spcBef>
            </a:pP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Oficinas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Representación 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o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Sucursales</a:t>
            </a:r>
            <a:r>
              <a:rPr sz="1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Empresas</a:t>
            </a:r>
            <a:r>
              <a:rPr sz="1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Reaseguros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Extranjeras</a:t>
            </a:r>
            <a:r>
              <a:rPr sz="15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y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Sucursales</a:t>
            </a:r>
            <a:r>
              <a:rPr sz="1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Sociedades</a:t>
            </a:r>
            <a:r>
              <a:rPr sz="15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 </a:t>
            </a:r>
            <a:r>
              <a:rPr sz="15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Corretajes</a:t>
            </a:r>
            <a:r>
              <a:rPr sz="15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Reaseguros</a:t>
            </a:r>
            <a:r>
              <a:rPr sz="15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del </a:t>
            </a:r>
            <a:r>
              <a:rPr sz="15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Exterior</a:t>
            </a:r>
            <a:endParaRPr sz="15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02529" y="6370459"/>
            <a:ext cx="3222625" cy="2102485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341630">
              <a:lnSpc>
                <a:spcPct val="100000"/>
              </a:lnSpc>
            </a:pPr>
            <a:r>
              <a:rPr sz="19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Actuarios</a:t>
            </a:r>
            <a:r>
              <a:rPr sz="19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Independientes</a:t>
            </a:r>
            <a:endParaRPr sz="19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86733" y="6370458"/>
            <a:ext cx="3506470" cy="2102400"/>
          </a:xfrm>
          <a:prstGeom prst="rect">
            <a:avLst/>
          </a:prstGeom>
          <a:solidFill>
            <a:srgbClr val="BE8383">
              <a:alpha val="96998"/>
            </a:srgbClr>
          </a:solidFill>
        </p:spPr>
        <p:txBody>
          <a:bodyPr vert="horz" wrap="square" lIns="0" tIns="156210" rIns="0" bIns="0" rtlCol="0">
            <a:spAutoFit/>
          </a:bodyPr>
          <a:lstStyle>
            <a:defPPr>
              <a:defRPr kern="0"/>
            </a:defPPr>
            <a:lvl1pPr marL="422275" marR="480059" indent="85090" algn="just">
              <a:lnSpc>
                <a:spcPct val="115900"/>
              </a:lnSpc>
              <a:spcBef>
                <a:spcPts val="1230"/>
              </a:spcBef>
              <a:defRPr sz="2050" b="1" spc="-45">
                <a:solidFill>
                  <a:srgbClr val="FFFFFF"/>
                </a:solidFill>
                <a:latin typeface="Times New Roman"/>
                <a:cs typeface="Times New Roman"/>
              </a:defRPr>
            </a:lvl1pPr>
          </a:lstStyle>
          <a:p>
            <a:pPr algn="ctr"/>
            <a:r>
              <a:rPr lang="es-VE" dirty="0"/>
              <a:t>Defensores</a:t>
            </a:r>
            <a:r>
              <a:rPr lang="es-ES" dirty="0"/>
              <a:t> </a:t>
            </a:r>
            <a:r>
              <a:rPr dirty="0"/>
              <a:t>del Tomador, Asegurado, Beneficiario, Contratante, Usuario y Afiliado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18668" y="8634448"/>
            <a:ext cx="3222000" cy="1652400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lnSpc>
                <a:spcPct val="100000"/>
              </a:lnSpc>
              <a:defRPr sz="1900">
                <a:latin typeface="Times New Roman"/>
                <a:cs typeface="Times New Roman"/>
              </a:defRPr>
            </a:lvl1pPr>
          </a:lstStyle>
          <a:p>
            <a:endParaRPr dirty="0"/>
          </a:p>
          <a:p>
            <a:pPr algn="ctr"/>
            <a:r>
              <a:rPr sz="2400" b="1" spc="-40" dirty="0">
                <a:solidFill>
                  <a:srgbClr val="FFFFFF"/>
                </a:solidFill>
              </a:rPr>
              <a:t>Oficiales de </a:t>
            </a:r>
            <a:r>
              <a:rPr lang="es-VE" sz="2400" b="1" spc="-40" dirty="0">
                <a:solidFill>
                  <a:srgbClr val="FFFFFF"/>
                </a:solidFill>
              </a:rPr>
              <a:t>Cumplimiento</a:t>
            </a:r>
          </a:p>
          <a:p>
            <a:endParaRPr lang="es-VE" sz="1500" b="1" dirty="0">
              <a:solidFill>
                <a:srgbClr val="FFFFFF"/>
              </a:solidFill>
            </a:endParaRPr>
          </a:p>
          <a:p>
            <a:endParaRPr lang="es-VE" sz="1500" b="1" dirty="0">
              <a:solidFill>
                <a:srgbClr val="FFFFFF"/>
              </a:solidFill>
            </a:endParaRPr>
          </a:p>
          <a:p>
            <a:endParaRPr lang="es-VE" sz="1500" b="1" dirty="0">
              <a:solidFill>
                <a:srgbClr val="FFFFFF"/>
              </a:solidFill>
            </a:endParaRPr>
          </a:p>
          <a:p>
            <a:endParaRPr sz="1500" b="1" dirty="0">
              <a:solidFill>
                <a:srgbClr val="FFFFFF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02529" y="8634447"/>
            <a:ext cx="3222625" cy="1400383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lnSpc>
                <a:spcPct val="100000"/>
              </a:lnSpc>
              <a:defRPr sz="1900">
                <a:latin typeface="Times New Roman"/>
                <a:cs typeface="Times New Roman"/>
              </a:defRPr>
            </a:lvl1pPr>
          </a:lstStyle>
          <a:p>
            <a:endParaRPr dirty="0"/>
          </a:p>
          <a:p>
            <a:pPr algn="ctr"/>
            <a:r>
              <a:rPr sz="2400" dirty="0" err="1">
                <a:solidFill>
                  <a:schemeClr val="bg1"/>
                </a:solidFill>
              </a:rPr>
              <a:t>Auditores</a:t>
            </a:r>
            <a:r>
              <a:rPr sz="2400" dirty="0">
                <a:solidFill>
                  <a:schemeClr val="bg1"/>
                </a:solidFill>
              </a:rPr>
              <a:t> </a:t>
            </a:r>
            <a:r>
              <a:rPr sz="2400" dirty="0" err="1">
                <a:solidFill>
                  <a:schemeClr val="bg1"/>
                </a:solidFill>
              </a:rPr>
              <a:t>Externo</a:t>
            </a:r>
            <a:r>
              <a:rPr lang="es-ES" sz="2400" dirty="0">
                <a:solidFill>
                  <a:schemeClr val="bg1"/>
                </a:solidFill>
              </a:rPr>
              <a:t>s</a:t>
            </a:r>
            <a:r>
              <a:rPr sz="2400" dirty="0">
                <a:solidFill>
                  <a:schemeClr val="bg1"/>
                </a:solidFill>
              </a:rPr>
              <a:t> en materia de activos de información.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0586733" y="8634447"/>
            <a:ext cx="3506470" cy="1652400"/>
          </a:xfrm>
          <a:prstGeom prst="rect">
            <a:avLst/>
          </a:prstGeom>
          <a:solidFill>
            <a:srgbClr val="BE8585">
              <a:alpha val="96998"/>
            </a:srgbClr>
          </a:solidFill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lnSpc>
                <a:spcPct val="100000"/>
              </a:lnSpc>
              <a:defRPr sz="1900">
                <a:latin typeface="Times New Roman"/>
                <a:cs typeface="Times New Roman"/>
              </a:defRPr>
            </a:lvl1pPr>
          </a:lstStyle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sz="2000" dirty="0">
                <a:solidFill>
                  <a:schemeClr val="bg1"/>
                </a:solidFill>
              </a:rPr>
              <a:t>Auditor Extermo en Administración de Riesgos de LC/FT/FPADM y Otros Ilícitos</a:t>
            </a:r>
          </a:p>
        </p:txBody>
      </p:sp>
      <p:grpSp>
        <p:nvGrpSpPr>
          <p:cNvPr id="28" name="object 13">
            <a:extLst>
              <a:ext uri="{FF2B5EF4-FFF2-40B4-BE49-F238E27FC236}">
                <a16:creationId xmlns:a16="http://schemas.microsoft.com/office/drawing/2014/main" id="{E2F79BAD-4AF8-66E7-E3CF-03A71C294143}"/>
              </a:ext>
            </a:extLst>
          </p:cNvPr>
          <p:cNvGrpSpPr/>
          <p:nvPr/>
        </p:nvGrpSpPr>
        <p:grpSpPr>
          <a:xfrm>
            <a:off x="14814046" y="4447551"/>
            <a:ext cx="2407154" cy="1922908"/>
            <a:chOff x="12735597" y="1034683"/>
            <a:chExt cx="3674097" cy="3640796"/>
          </a:xfrm>
        </p:grpSpPr>
        <p:pic>
          <p:nvPicPr>
            <p:cNvPr id="29" name="object 14">
              <a:extLst>
                <a:ext uri="{FF2B5EF4-FFF2-40B4-BE49-F238E27FC236}">
                  <a16:creationId xmlns:a16="http://schemas.microsoft.com/office/drawing/2014/main" id="{9819639F-6C24-E08C-4B8E-09EF6874DF4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35597" y="1055288"/>
              <a:ext cx="3674097" cy="3620191"/>
            </a:xfrm>
            <a:prstGeom prst="rect">
              <a:avLst/>
            </a:prstGeom>
          </p:spPr>
        </p:pic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80E10A6F-0DAA-8309-C9B1-F5C95D6ACA6B}"/>
                </a:ext>
              </a:extLst>
            </p:cNvPr>
            <p:cNvSpPr/>
            <p:nvPr/>
          </p:nvSpPr>
          <p:spPr>
            <a:xfrm>
              <a:off x="12810419" y="1064185"/>
              <a:ext cx="3578860" cy="3344895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r>
                <a:rPr lang="es-ES" dirty="0"/>
                <a:t>C</a:t>
              </a:r>
            </a:p>
            <a:p>
              <a:endParaRPr lang="es-ES" dirty="0"/>
            </a:p>
            <a:p>
              <a:pPr algn="ctr"/>
              <a:endParaRPr lang="es-ES" dirty="0"/>
            </a:p>
            <a:p>
              <a:pPr algn="ctr"/>
              <a:r>
                <a:rPr lang="es-ES" dirty="0"/>
                <a:t>Art.3 LAA</a:t>
              </a:r>
            </a:p>
          </p:txBody>
        </p:sp>
        <p:pic>
          <p:nvPicPr>
            <p:cNvPr id="31" name="object 16">
              <a:extLst>
                <a:ext uri="{FF2B5EF4-FFF2-40B4-BE49-F238E27FC236}">
                  <a16:creationId xmlns:a16="http://schemas.microsoft.com/office/drawing/2014/main" id="{EF85F79E-2186-FF0F-0B55-9C421E477845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32" name="object 17">
              <a:extLst>
                <a:ext uri="{FF2B5EF4-FFF2-40B4-BE49-F238E27FC236}">
                  <a16:creationId xmlns:a16="http://schemas.microsoft.com/office/drawing/2014/main" id="{E8D3CA33-E004-1837-F2BA-D2B1287024C7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>
              <a:extLst>
                <a:ext uri="{FF2B5EF4-FFF2-40B4-BE49-F238E27FC236}">
                  <a16:creationId xmlns:a16="http://schemas.microsoft.com/office/drawing/2014/main" id="{83C2A387-AA2D-A628-101A-CD96C97C4150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9">
              <a:extLst>
                <a:ext uri="{FF2B5EF4-FFF2-40B4-BE49-F238E27FC236}">
                  <a16:creationId xmlns:a16="http://schemas.microsoft.com/office/drawing/2014/main" id="{4FBEA70D-E500-10D8-BCBB-AAE6D2E5B804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20">
              <a:extLst>
                <a:ext uri="{FF2B5EF4-FFF2-40B4-BE49-F238E27FC236}">
                  <a16:creationId xmlns:a16="http://schemas.microsoft.com/office/drawing/2014/main" id="{1BCEC781-EBC0-5880-68A0-EED9801AC50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36" name="object 21">
              <a:extLst>
                <a:ext uri="{FF2B5EF4-FFF2-40B4-BE49-F238E27FC236}">
                  <a16:creationId xmlns:a16="http://schemas.microsoft.com/office/drawing/2014/main" id="{9C38AF0A-6543-E657-7940-04396FB46DEF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37" name="object 22">
              <a:extLst>
                <a:ext uri="{FF2B5EF4-FFF2-40B4-BE49-F238E27FC236}">
                  <a16:creationId xmlns:a16="http://schemas.microsoft.com/office/drawing/2014/main" id="{3CC98F00-9881-686C-14FF-922AEF3DDD0F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38" name="object 23">
              <a:extLst>
                <a:ext uri="{FF2B5EF4-FFF2-40B4-BE49-F238E27FC236}">
                  <a16:creationId xmlns:a16="http://schemas.microsoft.com/office/drawing/2014/main" id="{D81A6452-3090-BC93-BB92-F804FEF0BFB0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4">
              <a:extLst>
                <a:ext uri="{FF2B5EF4-FFF2-40B4-BE49-F238E27FC236}">
                  <a16:creationId xmlns:a16="http://schemas.microsoft.com/office/drawing/2014/main" id="{F7CE6F49-54A0-8882-4051-8E10D176F63E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5">
              <a:extLst>
                <a:ext uri="{FF2B5EF4-FFF2-40B4-BE49-F238E27FC236}">
                  <a16:creationId xmlns:a16="http://schemas.microsoft.com/office/drawing/2014/main" id="{794D7F2E-F879-D236-B0B1-B14663620D56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26">
              <a:extLst>
                <a:ext uri="{FF2B5EF4-FFF2-40B4-BE49-F238E27FC236}">
                  <a16:creationId xmlns:a16="http://schemas.microsoft.com/office/drawing/2014/main" id="{418E19DF-D162-3290-E10B-B0E72AA1696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42" name="object 27">
              <a:extLst>
                <a:ext uri="{FF2B5EF4-FFF2-40B4-BE49-F238E27FC236}">
                  <a16:creationId xmlns:a16="http://schemas.microsoft.com/office/drawing/2014/main" id="{62E9D6F7-2632-D32B-553C-03C41C4E233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7308"/>
            <a:chOff x="0" y="0"/>
            <a:chExt cx="18287999" cy="102873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87430" y="151922"/>
              <a:ext cx="3797300" cy="6103620"/>
            </a:xfrm>
            <a:custGeom>
              <a:avLst/>
              <a:gdLst/>
              <a:ahLst/>
              <a:cxnLst/>
              <a:rect l="l" t="t" r="r" b="b"/>
              <a:pathLst>
                <a:path w="3797300" h="6103620">
                  <a:moveTo>
                    <a:pt x="3797299" y="5305417"/>
                  </a:moveTo>
                  <a:lnTo>
                    <a:pt x="3797299" y="5472015"/>
                  </a:lnTo>
                  <a:lnTo>
                    <a:pt x="3771899" y="5480615"/>
                  </a:lnTo>
                  <a:lnTo>
                    <a:pt x="3721099" y="5499679"/>
                  </a:lnTo>
                  <a:lnTo>
                    <a:pt x="3670299" y="5518648"/>
                  </a:lnTo>
                  <a:lnTo>
                    <a:pt x="3632199" y="5537521"/>
                  </a:lnTo>
                  <a:lnTo>
                    <a:pt x="3581399" y="5556299"/>
                  </a:lnTo>
                  <a:lnTo>
                    <a:pt x="3530599" y="5574981"/>
                  </a:lnTo>
                  <a:lnTo>
                    <a:pt x="3479799" y="5593568"/>
                  </a:lnTo>
                  <a:lnTo>
                    <a:pt x="3441699" y="5612059"/>
                  </a:lnTo>
                  <a:lnTo>
                    <a:pt x="3390899" y="5630455"/>
                  </a:lnTo>
                  <a:lnTo>
                    <a:pt x="3340099" y="5648756"/>
                  </a:lnTo>
                  <a:lnTo>
                    <a:pt x="3301999" y="5666961"/>
                  </a:lnTo>
                  <a:lnTo>
                    <a:pt x="3251199" y="5685071"/>
                  </a:lnTo>
                  <a:lnTo>
                    <a:pt x="3200399" y="5703085"/>
                  </a:lnTo>
                  <a:lnTo>
                    <a:pt x="3149599" y="5721004"/>
                  </a:lnTo>
                  <a:lnTo>
                    <a:pt x="3111499" y="5738827"/>
                  </a:lnTo>
                  <a:lnTo>
                    <a:pt x="3060699" y="5756555"/>
                  </a:lnTo>
                  <a:lnTo>
                    <a:pt x="3009899" y="5774187"/>
                  </a:lnTo>
                  <a:lnTo>
                    <a:pt x="2959099" y="5791724"/>
                  </a:lnTo>
                  <a:lnTo>
                    <a:pt x="2920999" y="5809166"/>
                  </a:lnTo>
                  <a:lnTo>
                    <a:pt x="2870199" y="5826512"/>
                  </a:lnTo>
                  <a:lnTo>
                    <a:pt x="2819399" y="5843762"/>
                  </a:lnTo>
                  <a:lnTo>
                    <a:pt x="2768599" y="5860917"/>
                  </a:lnTo>
                  <a:lnTo>
                    <a:pt x="2717799" y="5877977"/>
                  </a:lnTo>
                  <a:lnTo>
                    <a:pt x="2679699" y="5894994"/>
                  </a:lnTo>
                  <a:lnTo>
                    <a:pt x="2628899" y="5911828"/>
                  </a:lnTo>
                  <a:lnTo>
                    <a:pt x="2578099" y="5928479"/>
                  </a:lnTo>
                  <a:lnTo>
                    <a:pt x="2527299" y="5944949"/>
                  </a:lnTo>
                  <a:lnTo>
                    <a:pt x="2476499" y="5961235"/>
                  </a:lnTo>
                  <a:lnTo>
                    <a:pt x="2425699" y="5977340"/>
                  </a:lnTo>
                  <a:lnTo>
                    <a:pt x="2374899" y="5993261"/>
                  </a:lnTo>
                  <a:lnTo>
                    <a:pt x="2324099" y="6007902"/>
                  </a:lnTo>
                  <a:lnTo>
                    <a:pt x="2273299" y="6021688"/>
                  </a:lnTo>
                  <a:lnTo>
                    <a:pt x="2222499" y="6034620"/>
                  </a:lnTo>
                  <a:lnTo>
                    <a:pt x="2171699" y="6046698"/>
                  </a:lnTo>
                  <a:lnTo>
                    <a:pt x="2120899" y="6057922"/>
                  </a:lnTo>
                  <a:lnTo>
                    <a:pt x="2070099" y="6068292"/>
                  </a:lnTo>
                  <a:lnTo>
                    <a:pt x="2019299" y="6077808"/>
                  </a:lnTo>
                  <a:lnTo>
                    <a:pt x="1968499" y="6086470"/>
                  </a:lnTo>
                  <a:lnTo>
                    <a:pt x="1917699" y="6093011"/>
                  </a:lnTo>
                  <a:lnTo>
                    <a:pt x="1866899" y="6097989"/>
                  </a:lnTo>
                  <a:lnTo>
                    <a:pt x="1816099" y="6101405"/>
                  </a:lnTo>
                  <a:lnTo>
                    <a:pt x="1765299" y="6103259"/>
                  </a:lnTo>
                  <a:lnTo>
                    <a:pt x="1714499" y="6103549"/>
                  </a:lnTo>
                  <a:lnTo>
                    <a:pt x="1663699" y="6102277"/>
                  </a:lnTo>
                  <a:lnTo>
                    <a:pt x="1612899" y="6099443"/>
                  </a:lnTo>
                  <a:lnTo>
                    <a:pt x="1562099" y="6095046"/>
                  </a:lnTo>
                  <a:lnTo>
                    <a:pt x="1511299" y="6089086"/>
                  </a:lnTo>
                  <a:lnTo>
                    <a:pt x="1460499" y="6081564"/>
                  </a:lnTo>
                  <a:lnTo>
                    <a:pt x="1396999" y="6070380"/>
                  </a:lnTo>
                  <a:lnTo>
                    <a:pt x="1346199" y="6057190"/>
                  </a:lnTo>
                  <a:lnTo>
                    <a:pt x="1308099" y="6041996"/>
                  </a:lnTo>
                  <a:lnTo>
                    <a:pt x="1257299" y="6024796"/>
                  </a:lnTo>
                  <a:lnTo>
                    <a:pt x="1206499" y="6005592"/>
                  </a:lnTo>
                  <a:lnTo>
                    <a:pt x="1168399" y="5984383"/>
                  </a:lnTo>
                  <a:lnTo>
                    <a:pt x="1130299" y="5961169"/>
                  </a:lnTo>
                  <a:lnTo>
                    <a:pt x="1079499" y="5935949"/>
                  </a:lnTo>
                  <a:lnTo>
                    <a:pt x="1041399" y="5908725"/>
                  </a:lnTo>
                  <a:lnTo>
                    <a:pt x="1003299" y="5879496"/>
                  </a:lnTo>
                  <a:lnTo>
                    <a:pt x="977899" y="5848262"/>
                  </a:lnTo>
                  <a:lnTo>
                    <a:pt x="939799" y="5815024"/>
                  </a:lnTo>
                  <a:lnTo>
                    <a:pt x="901699" y="5779780"/>
                  </a:lnTo>
                  <a:lnTo>
                    <a:pt x="876299" y="5742531"/>
                  </a:lnTo>
                  <a:lnTo>
                    <a:pt x="850899" y="5703277"/>
                  </a:lnTo>
                  <a:lnTo>
                    <a:pt x="825499" y="5662019"/>
                  </a:lnTo>
                  <a:lnTo>
                    <a:pt x="800099" y="5618755"/>
                  </a:lnTo>
                  <a:lnTo>
                    <a:pt x="774699" y="5573487"/>
                  </a:lnTo>
                  <a:lnTo>
                    <a:pt x="749299" y="5526214"/>
                  </a:lnTo>
                  <a:lnTo>
                    <a:pt x="723899" y="5476935"/>
                  </a:lnTo>
                  <a:lnTo>
                    <a:pt x="673099" y="5315047"/>
                  </a:lnTo>
                  <a:lnTo>
                    <a:pt x="571499" y="4939760"/>
                  </a:lnTo>
                  <a:lnTo>
                    <a:pt x="558799" y="4890426"/>
                  </a:lnTo>
                  <a:lnTo>
                    <a:pt x="533399" y="4841949"/>
                  </a:lnTo>
                  <a:lnTo>
                    <a:pt x="520699" y="4794329"/>
                  </a:lnTo>
                  <a:lnTo>
                    <a:pt x="495299" y="4747566"/>
                  </a:lnTo>
                  <a:lnTo>
                    <a:pt x="482599" y="4701660"/>
                  </a:lnTo>
                  <a:lnTo>
                    <a:pt x="457199" y="4656612"/>
                  </a:lnTo>
                  <a:lnTo>
                    <a:pt x="431799" y="4612421"/>
                  </a:lnTo>
                  <a:lnTo>
                    <a:pt x="406399" y="4569087"/>
                  </a:lnTo>
                  <a:lnTo>
                    <a:pt x="380999" y="4526610"/>
                  </a:lnTo>
                  <a:lnTo>
                    <a:pt x="355599" y="4484991"/>
                  </a:lnTo>
                  <a:lnTo>
                    <a:pt x="330199" y="4444229"/>
                  </a:lnTo>
                  <a:lnTo>
                    <a:pt x="292099" y="4404324"/>
                  </a:lnTo>
                  <a:lnTo>
                    <a:pt x="266699" y="4365277"/>
                  </a:lnTo>
                  <a:lnTo>
                    <a:pt x="228599" y="4327087"/>
                  </a:lnTo>
                  <a:lnTo>
                    <a:pt x="190499" y="4289754"/>
                  </a:lnTo>
                  <a:lnTo>
                    <a:pt x="165099" y="4255425"/>
                  </a:lnTo>
                  <a:lnTo>
                    <a:pt x="126999" y="4221459"/>
                  </a:lnTo>
                  <a:lnTo>
                    <a:pt x="88899" y="4187856"/>
                  </a:lnTo>
                  <a:lnTo>
                    <a:pt x="63499" y="4154615"/>
                  </a:lnTo>
                  <a:lnTo>
                    <a:pt x="25399" y="4121733"/>
                  </a:lnTo>
                  <a:lnTo>
                    <a:pt x="0" y="4097652"/>
                  </a:lnTo>
                  <a:lnTo>
                    <a:pt x="0" y="3899221"/>
                  </a:lnTo>
                  <a:lnTo>
                    <a:pt x="25399" y="3926917"/>
                  </a:lnTo>
                  <a:lnTo>
                    <a:pt x="101599" y="3991732"/>
                  </a:lnTo>
                  <a:lnTo>
                    <a:pt x="177799" y="4063659"/>
                  </a:lnTo>
                  <a:lnTo>
                    <a:pt x="253999" y="4136636"/>
                  </a:lnTo>
                  <a:lnTo>
                    <a:pt x="330199" y="4210656"/>
                  </a:lnTo>
                  <a:lnTo>
                    <a:pt x="368299" y="4248055"/>
                  </a:lnTo>
                  <a:lnTo>
                    <a:pt x="393699" y="4285673"/>
                  </a:lnTo>
                  <a:lnTo>
                    <a:pt x="431799" y="4324053"/>
                  </a:lnTo>
                  <a:lnTo>
                    <a:pt x="457199" y="4363196"/>
                  </a:lnTo>
                  <a:lnTo>
                    <a:pt x="482599" y="4403102"/>
                  </a:lnTo>
                  <a:lnTo>
                    <a:pt x="520699" y="4443770"/>
                  </a:lnTo>
                  <a:lnTo>
                    <a:pt x="546099" y="4485201"/>
                  </a:lnTo>
                  <a:lnTo>
                    <a:pt x="571499" y="4527394"/>
                  </a:lnTo>
                  <a:lnTo>
                    <a:pt x="584199" y="4570350"/>
                  </a:lnTo>
                  <a:lnTo>
                    <a:pt x="634999" y="4658549"/>
                  </a:lnTo>
                  <a:lnTo>
                    <a:pt x="647699" y="4703793"/>
                  </a:lnTo>
                  <a:lnTo>
                    <a:pt x="673099" y="4749799"/>
                  </a:lnTo>
                  <a:lnTo>
                    <a:pt x="698499" y="4844099"/>
                  </a:lnTo>
                  <a:lnTo>
                    <a:pt x="711199" y="4893708"/>
                  </a:lnTo>
                  <a:lnTo>
                    <a:pt x="736599" y="4943367"/>
                  </a:lnTo>
                  <a:lnTo>
                    <a:pt x="825499" y="5294717"/>
                  </a:lnTo>
                  <a:lnTo>
                    <a:pt x="850899" y="5345245"/>
                  </a:lnTo>
                  <a:lnTo>
                    <a:pt x="863599" y="5395356"/>
                  </a:lnTo>
                  <a:lnTo>
                    <a:pt x="888999" y="5445048"/>
                  </a:lnTo>
                  <a:lnTo>
                    <a:pt x="901699" y="5491793"/>
                  </a:lnTo>
                  <a:lnTo>
                    <a:pt x="927099" y="5536696"/>
                  </a:lnTo>
                  <a:lnTo>
                    <a:pt x="952499" y="5579759"/>
                  </a:lnTo>
                  <a:lnTo>
                    <a:pt x="977899" y="5620982"/>
                  </a:lnTo>
                  <a:lnTo>
                    <a:pt x="1015999" y="5660363"/>
                  </a:lnTo>
                  <a:lnTo>
                    <a:pt x="1041399" y="5697905"/>
                  </a:lnTo>
                  <a:lnTo>
                    <a:pt x="1079499" y="5733606"/>
                  </a:lnTo>
                  <a:lnTo>
                    <a:pt x="1117599" y="5767466"/>
                  </a:lnTo>
                  <a:lnTo>
                    <a:pt x="1155699" y="5799486"/>
                  </a:lnTo>
                  <a:lnTo>
                    <a:pt x="1193799" y="5825310"/>
                  </a:lnTo>
                  <a:lnTo>
                    <a:pt x="1231899" y="5848767"/>
                  </a:lnTo>
                  <a:lnTo>
                    <a:pt x="1282699" y="5869855"/>
                  </a:lnTo>
                  <a:lnTo>
                    <a:pt x="1320799" y="5888575"/>
                  </a:lnTo>
                  <a:lnTo>
                    <a:pt x="1371599" y="5904928"/>
                  </a:lnTo>
                  <a:lnTo>
                    <a:pt x="1422399" y="5918912"/>
                  </a:lnTo>
                  <a:lnTo>
                    <a:pt x="1460499" y="5930528"/>
                  </a:lnTo>
                  <a:lnTo>
                    <a:pt x="1511299" y="5939777"/>
                  </a:lnTo>
                  <a:lnTo>
                    <a:pt x="1562099" y="5946657"/>
                  </a:lnTo>
                  <a:lnTo>
                    <a:pt x="1612899" y="5950925"/>
                  </a:lnTo>
                  <a:lnTo>
                    <a:pt x="1663699" y="5953627"/>
                  </a:lnTo>
                  <a:lnTo>
                    <a:pt x="1714499" y="5954761"/>
                  </a:lnTo>
                  <a:lnTo>
                    <a:pt x="1739899" y="5954544"/>
                  </a:lnTo>
                  <a:lnTo>
                    <a:pt x="1752599" y="5954436"/>
                  </a:lnTo>
                  <a:lnTo>
                    <a:pt x="1816099" y="5952327"/>
                  </a:lnTo>
                  <a:lnTo>
                    <a:pt x="1866899" y="5948759"/>
                  </a:lnTo>
                  <a:lnTo>
                    <a:pt x="1917699" y="5943624"/>
                  </a:lnTo>
                  <a:lnTo>
                    <a:pt x="1968499" y="5936922"/>
                  </a:lnTo>
                  <a:lnTo>
                    <a:pt x="2019299" y="5928652"/>
                  </a:lnTo>
                  <a:lnTo>
                    <a:pt x="2070099" y="5918816"/>
                  </a:lnTo>
                  <a:lnTo>
                    <a:pt x="2120899" y="5907411"/>
                  </a:lnTo>
                  <a:lnTo>
                    <a:pt x="2158999" y="5894879"/>
                  </a:lnTo>
                  <a:lnTo>
                    <a:pt x="2209799" y="5881868"/>
                  </a:lnTo>
                  <a:lnTo>
                    <a:pt x="2260599" y="5868380"/>
                  </a:lnTo>
                  <a:lnTo>
                    <a:pt x="2311399" y="5854413"/>
                  </a:lnTo>
                  <a:lnTo>
                    <a:pt x="2362199" y="5839969"/>
                  </a:lnTo>
                  <a:lnTo>
                    <a:pt x="2412999" y="5825046"/>
                  </a:lnTo>
                  <a:lnTo>
                    <a:pt x="2463799" y="5809646"/>
                  </a:lnTo>
                  <a:lnTo>
                    <a:pt x="2501899" y="5793767"/>
                  </a:lnTo>
                  <a:lnTo>
                    <a:pt x="2552699" y="5777410"/>
                  </a:lnTo>
                  <a:lnTo>
                    <a:pt x="2603499" y="5760626"/>
                  </a:lnTo>
                  <a:lnTo>
                    <a:pt x="2641599" y="5743784"/>
                  </a:lnTo>
                  <a:lnTo>
                    <a:pt x="2692399" y="5726885"/>
                  </a:lnTo>
                  <a:lnTo>
                    <a:pt x="2743199" y="5709929"/>
                  </a:lnTo>
                  <a:lnTo>
                    <a:pt x="2781299" y="5692916"/>
                  </a:lnTo>
                  <a:lnTo>
                    <a:pt x="2882899" y="5658718"/>
                  </a:lnTo>
                  <a:lnTo>
                    <a:pt x="2920999" y="5641533"/>
                  </a:lnTo>
                  <a:lnTo>
                    <a:pt x="3022599" y="5606992"/>
                  </a:lnTo>
                  <a:lnTo>
                    <a:pt x="3060699" y="5589636"/>
                  </a:lnTo>
                  <a:lnTo>
                    <a:pt x="3162299" y="5554752"/>
                  </a:lnTo>
                  <a:lnTo>
                    <a:pt x="3200399" y="5537224"/>
                  </a:lnTo>
                  <a:lnTo>
                    <a:pt x="3301999" y="5501997"/>
                  </a:lnTo>
                  <a:lnTo>
                    <a:pt x="3340099" y="5484298"/>
                  </a:lnTo>
                  <a:lnTo>
                    <a:pt x="3390899" y="5466541"/>
                  </a:lnTo>
                  <a:lnTo>
                    <a:pt x="3428999" y="5448728"/>
                  </a:lnTo>
                  <a:lnTo>
                    <a:pt x="3479799" y="5428203"/>
                  </a:lnTo>
                  <a:lnTo>
                    <a:pt x="3530599" y="5408176"/>
                  </a:lnTo>
                  <a:lnTo>
                    <a:pt x="3581399" y="5388647"/>
                  </a:lnTo>
                  <a:lnTo>
                    <a:pt x="3619499" y="5369616"/>
                  </a:lnTo>
                  <a:lnTo>
                    <a:pt x="3670299" y="5351083"/>
                  </a:lnTo>
                  <a:lnTo>
                    <a:pt x="3721099" y="5333048"/>
                  </a:lnTo>
                  <a:lnTo>
                    <a:pt x="3771899" y="5315512"/>
                  </a:lnTo>
                  <a:lnTo>
                    <a:pt x="3797299" y="5305417"/>
                  </a:lnTo>
                  <a:close/>
                </a:path>
                <a:path w="3797300" h="6103620">
                  <a:moveTo>
                    <a:pt x="3797299" y="260999"/>
                  </a:moveTo>
                  <a:lnTo>
                    <a:pt x="3797299" y="449463"/>
                  </a:lnTo>
                  <a:lnTo>
                    <a:pt x="3759199" y="426908"/>
                  </a:lnTo>
                  <a:lnTo>
                    <a:pt x="3721099" y="400565"/>
                  </a:lnTo>
                  <a:lnTo>
                    <a:pt x="3670299" y="375296"/>
                  </a:lnTo>
                  <a:lnTo>
                    <a:pt x="3632199" y="351100"/>
                  </a:lnTo>
                  <a:lnTo>
                    <a:pt x="3594099" y="327978"/>
                  </a:lnTo>
                  <a:lnTo>
                    <a:pt x="3543299" y="305929"/>
                  </a:lnTo>
                  <a:lnTo>
                    <a:pt x="3505199" y="284954"/>
                  </a:lnTo>
                  <a:lnTo>
                    <a:pt x="3454399" y="265052"/>
                  </a:lnTo>
                  <a:lnTo>
                    <a:pt x="3403599" y="246223"/>
                  </a:lnTo>
                  <a:lnTo>
                    <a:pt x="3365499" y="229645"/>
                  </a:lnTo>
                  <a:lnTo>
                    <a:pt x="3314699" y="215417"/>
                  </a:lnTo>
                  <a:lnTo>
                    <a:pt x="3263899" y="203542"/>
                  </a:lnTo>
                  <a:lnTo>
                    <a:pt x="3213099" y="194017"/>
                  </a:lnTo>
                  <a:lnTo>
                    <a:pt x="3174999" y="186844"/>
                  </a:lnTo>
                  <a:lnTo>
                    <a:pt x="3124199" y="182022"/>
                  </a:lnTo>
                  <a:lnTo>
                    <a:pt x="3073399" y="179552"/>
                  </a:lnTo>
                  <a:lnTo>
                    <a:pt x="3022599" y="179432"/>
                  </a:lnTo>
                  <a:lnTo>
                    <a:pt x="2984499" y="181664"/>
                  </a:lnTo>
                  <a:lnTo>
                    <a:pt x="2933699" y="186247"/>
                  </a:lnTo>
                  <a:lnTo>
                    <a:pt x="2882899" y="193181"/>
                  </a:lnTo>
                  <a:lnTo>
                    <a:pt x="2844799" y="202466"/>
                  </a:lnTo>
                  <a:lnTo>
                    <a:pt x="2793999" y="214102"/>
                  </a:lnTo>
                  <a:lnTo>
                    <a:pt x="2755899" y="228089"/>
                  </a:lnTo>
                  <a:lnTo>
                    <a:pt x="2705099" y="244427"/>
                  </a:lnTo>
                  <a:lnTo>
                    <a:pt x="2654299" y="263115"/>
                  </a:lnTo>
                  <a:lnTo>
                    <a:pt x="2616199" y="284155"/>
                  </a:lnTo>
                  <a:lnTo>
                    <a:pt x="2565399" y="307545"/>
                  </a:lnTo>
                  <a:lnTo>
                    <a:pt x="2527299" y="332079"/>
                  </a:lnTo>
                  <a:lnTo>
                    <a:pt x="2489199" y="357510"/>
                  </a:lnTo>
                  <a:lnTo>
                    <a:pt x="2451099" y="383838"/>
                  </a:lnTo>
                  <a:lnTo>
                    <a:pt x="2412999" y="411062"/>
                  </a:lnTo>
                  <a:lnTo>
                    <a:pt x="2374899" y="439185"/>
                  </a:lnTo>
                  <a:lnTo>
                    <a:pt x="2336799" y="468207"/>
                  </a:lnTo>
                  <a:lnTo>
                    <a:pt x="2298699" y="500553"/>
                  </a:lnTo>
                  <a:lnTo>
                    <a:pt x="2247899" y="532946"/>
                  </a:lnTo>
                  <a:lnTo>
                    <a:pt x="1904999" y="826579"/>
                  </a:lnTo>
                  <a:lnTo>
                    <a:pt x="1854199" y="859437"/>
                  </a:lnTo>
                  <a:lnTo>
                    <a:pt x="1777999" y="918927"/>
                  </a:lnTo>
                  <a:lnTo>
                    <a:pt x="1701799" y="977795"/>
                  </a:lnTo>
                  <a:lnTo>
                    <a:pt x="1625599" y="1036043"/>
                  </a:lnTo>
                  <a:lnTo>
                    <a:pt x="1587499" y="1064734"/>
                  </a:lnTo>
                  <a:lnTo>
                    <a:pt x="1549399" y="1093013"/>
                  </a:lnTo>
                  <a:lnTo>
                    <a:pt x="1511299" y="1120879"/>
                  </a:lnTo>
                  <a:lnTo>
                    <a:pt x="1460499" y="1148333"/>
                  </a:lnTo>
                  <a:lnTo>
                    <a:pt x="1422399" y="1175375"/>
                  </a:lnTo>
                  <a:lnTo>
                    <a:pt x="1384299" y="1202005"/>
                  </a:lnTo>
                  <a:lnTo>
                    <a:pt x="1333499" y="1228223"/>
                  </a:lnTo>
                  <a:lnTo>
                    <a:pt x="1295399" y="1254028"/>
                  </a:lnTo>
                  <a:lnTo>
                    <a:pt x="1257299" y="1279422"/>
                  </a:lnTo>
                  <a:lnTo>
                    <a:pt x="1206499" y="1304403"/>
                  </a:lnTo>
                  <a:lnTo>
                    <a:pt x="1168399" y="1328973"/>
                  </a:lnTo>
                  <a:lnTo>
                    <a:pt x="1130299" y="1353131"/>
                  </a:lnTo>
                  <a:lnTo>
                    <a:pt x="1079499" y="1376877"/>
                  </a:lnTo>
                  <a:lnTo>
                    <a:pt x="1041399" y="1400211"/>
                  </a:lnTo>
                  <a:lnTo>
                    <a:pt x="990599" y="1423134"/>
                  </a:lnTo>
                  <a:lnTo>
                    <a:pt x="952499" y="1445645"/>
                  </a:lnTo>
                  <a:lnTo>
                    <a:pt x="901699" y="1467745"/>
                  </a:lnTo>
                  <a:lnTo>
                    <a:pt x="863599" y="1489447"/>
                  </a:lnTo>
                  <a:lnTo>
                    <a:pt x="812799" y="1510803"/>
                  </a:lnTo>
                  <a:lnTo>
                    <a:pt x="761999" y="1531812"/>
                  </a:lnTo>
                  <a:lnTo>
                    <a:pt x="711199" y="1552474"/>
                  </a:lnTo>
                  <a:lnTo>
                    <a:pt x="673099" y="1572789"/>
                  </a:lnTo>
                  <a:lnTo>
                    <a:pt x="622299" y="1592757"/>
                  </a:lnTo>
                  <a:lnTo>
                    <a:pt x="571499" y="1612378"/>
                  </a:lnTo>
                  <a:lnTo>
                    <a:pt x="520699" y="1631652"/>
                  </a:lnTo>
                  <a:lnTo>
                    <a:pt x="482599" y="1650579"/>
                  </a:lnTo>
                  <a:lnTo>
                    <a:pt x="431799" y="1669159"/>
                  </a:lnTo>
                  <a:lnTo>
                    <a:pt x="380999" y="1687393"/>
                  </a:lnTo>
                  <a:lnTo>
                    <a:pt x="330199" y="1705279"/>
                  </a:lnTo>
                  <a:lnTo>
                    <a:pt x="279399" y="1722819"/>
                  </a:lnTo>
                  <a:lnTo>
                    <a:pt x="241299" y="1740012"/>
                  </a:lnTo>
                  <a:lnTo>
                    <a:pt x="190499" y="1756945"/>
                  </a:lnTo>
                  <a:lnTo>
                    <a:pt x="139699" y="1773773"/>
                  </a:lnTo>
                  <a:lnTo>
                    <a:pt x="88899" y="1790496"/>
                  </a:lnTo>
                  <a:lnTo>
                    <a:pt x="38099" y="1807113"/>
                  </a:lnTo>
                  <a:lnTo>
                    <a:pt x="0" y="1822775"/>
                  </a:lnTo>
                  <a:lnTo>
                    <a:pt x="0" y="1639483"/>
                  </a:lnTo>
                  <a:lnTo>
                    <a:pt x="88899" y="1610010"/>
                  </a:lnTo>
                  <a:lnTo>
                    <a:pt x="126999" y="1594049"/>
                  </a:lnTo>
                  <a:lnTo>
                    <a:pt x="177799" y="1577831"/>
                  </a:lnTo>
                  <a:lnTo>
                    <a:pt x="228599" y="1561356"/>
                  </a:lnTo>
                  <a:lnTo>
                    <a:pt x="266699" y="1544625"/>
                  </a:lnTo>
                  <a:lnTo>
                    <a:pt x="317499" y="1527636"/>
                  </a:lnTo>
                  <a:lnTo>
                    <a:pt x="368299" y="1510391"/>
                  </a:lnTo>
                  <a:lnTo>
                    <a:pt x="406399" y="1492888"/>
                  </a:lnTo>
                  <a:lnTo>
                    <a:pt x="457199" y="1475129"/>
                  </a:lnTo>
                  <a:lnTo>
                    <a:pt x="507999" y="1457112"/>
                  </a:lnTo>
                  <a:lnTo>
                    <a:pt x="546099" y="1438838"/>
                  </a:lnTo>
                  <a:lnTo>
                    <a:pt x="596899" y="1420307"/>
                  </a:lnTo>
                  <a:lnTo>
                    <a:pt x="647699" y="1401518"/>
                  </a:lnTo>
                  <a:lnTo>
                    <a:pt x="685799" y="1381181"/>
                  </a:lnTo>
                  <a:lnTo>
                    <a:pt x="736599" y="1360403"/>
                  </a:lnTo>
                  <a:lnTo>
                    <a:pt x="774699" y="1339183"/>
                  </a:lnTo>
                  <a:lnTo>
                    <a:pt x="825499" y="1317521"/>
                  </a:lnTo>
                  <a:lnTo>
                    <a:pt x="876299" y="1295417"/>
                  </a:lnTo>
                  <a:lnTo>
                    <a:pt x="914399" y="1272872"/>
                  </a:lnTo>
                  <a:lnTo>
                    <a:pt x="965199" y="1249885"/>
                  </a:lnTo>
                  <a:lnTo>
                    <a:pt x="1003299" y="1226456"/>
                  </a:lnTo>
                  <a:lnTo>
                    <a:pt x="1041399" y="1202585"/>
                  </a:lnTo>
                  <a:lnTo>
                    <a:pt x="1092199" y="1178273"/>
                  </a:lnTo>
                  <a:lnTo>
                    <a:pt x="1130299" y="1153519"/>
                  </a:lnTo>
                  <a:lnTo>
                    <a:pt x="1181099" y="1128323"/>
                  </a:lnTo>
                  <a:lnTo>
                    <a:pt x="1219199" y="1102686"/>
                  </a:lnTo>
                  <a:lnTo>
                    <a:pt x="1257299" y="1076607"/>
                  </a:lnTo>
                  <a:lnTo>
                    <a:pt x="1308099" y="1050086"/>
                  </a:lnTo>
                  <a:lnTo>
                    <a:pt x="1346199" y="1023124"/>
                  </a:lnTo>
                  <a:lnTo>
                    <a:pt x="1384299" y="995721"/>
                  </a:lnTo>
                  <a:lnTo>
                    <a:pt x="1435099" y="967875"/>
                  </a:lnTo>
                  <a:lnTo>
                    <a:pt x="1473199" y="939588"/>
                  </a:lnTo>
                  <a:lnTo>
                    <a:pt x="1511299" y="910860"/>
                  </a:lnTo>
                  <a:lnTo>
                    <a:pt x="1549399" y="881690"/>
                  </a:lnTo>
                  <a:lnTo>
                    <a:pt x="1587499" y="852078"/>
                  </a:lnTo>
                  <a:lnTo>
                    <a:pt x="1638299" y="822333"/>
                  </a:lnTo>
                  <a:lnTo>
                    <a:pt x="1676399" y="792274"/>
                  </a:lnTo>
                  <a:lnTo>
                    <a:pt x="1714499" y="761899"/>
                  </a:lnTo>
                  <a:lnTo>
                    <a:pt x="1752599" y="731209"/>
                  </a:lnTo>
                  <a:lnTo>
                    <a:pt x="1790699" y="700204"/>
                  </a:lnTo>
                  <a:lnTo>
                    <a:pt x="1828799" y="668884"/>
                  </a:lnTo>
                  <a:lnTo>
                    <a:pt x="1866899" y="637248"/>
                  </a:lnTo>
                  <a:lnTo>
                    <a:pt x="1904999" y="605298"/>
                  </a:lnTo>
                  <a:lnTo>
                    <a:pt x="1943099" y="573031"/>
                  </a:lnTo>
                  <a:lnTo>
                    <a:pt x="1981199" y="540449"/>
                  </a:lnTo>
                  <a:lnTo>
                    <a:pt x="2019299" y="507552"/>
                  </a:lnTo>
                  <a:lnTo>
                    <a:pt x="2057399" y="474339"/>
                  </a:lnTo>
                  <a:lnTo>
                    <a:pt x="2222499" y="327168"/>
                  </a:lnTo>
                  <a:lnTo>
                    <a:pt x="2260599" y="299849"/>
                  </a:lnTo>
                  <a:lnTo>
                    <a:pt x="2298699" y="272754"/>
                  </a:lnTo>
                  <a:lnTo>
                    <a:pt x="2336799" y="245884"/>
                  </a:lnTo>
                  <a:lnTo>
                    <a:pt x="2374899" y="219242"/>
                  </a:lnTo>
                  <a:lnTo>
                    <a:pt x="2412999" y="191115"/>
                  </a:lnTo>
                  <a:lnTo>
                    <a:pt x="2463799" y="164628"/>
                  </a:lnTo>
                  <a:lnTo>
                    <a:pt x="2501899" y="139782"/>
                  </a:lnTo>
                  <a:lnTo>
                    <a:pt x="2539999" y="116578"/>
                  </a:lnTo>
                  <a:lnTo>
                    <a:pt x="2590799" y="95015"/>
                  </a:lnTo>
                  <a:lnTo>
                    <a:pt x="2641599" y="75095"/>
                  </a:lnTo>
                  <a:lnTo>
                    <a:pt x="2679699" y="56817"/>
                  </a:lnTo>
                  <a:lnTo>
                    <a:pt x="2730499" y="40184"/>
                  </a:lnTo>
                  <a:lnTo>
                    <a:pt x="2781299" y="27767"/>
                  </a:lnTo>
                  <a:lnTo>
                    <a:pt x="2832099" y="17638"/>
                  </a:lnTo>
                  <a:lnTo>
                    <a:pt x="2882899" y="9797"/>
                  </a:lnTo>
                  <a:lnTo>
                    <a:pt x="2933699" y="4243"/>
                  </a:lnTo>
                  <a:lnTo>
                    <a:pt x="2984499" y="978"/>
                  </a:lnTo>
                  <a:lnTo>
                    <a:pt x="3035299" y="0"/>
                  </a:lnTo>
                  <a:lnTo>
                    <a:pt x="3086099" y="1309"/>
                  </a:lnTo>
                  <a:lnTo>
                    <a:pt x="3136899" y="4906"/>
                  </a:lnTo>
                  <a:lnTo>
                    <a:pt x="3187699" y="10791"/>
                  </a:lnTo>
                  <a:lnTo>
                    <a:pt x="3225799" y="18963"/>
                  </a:lnTo>
                  <a:lnTo>
                    <a:pt x="3276599" y="29422"/>
                  </a:lnTo>
                  <a:lnTo>
                    <a:pt x="3327399" y="42169"/>
                  </a:lnTo>
                  <a:lnTo>
                    <a:pt x="3378199" y="57202"/>
                  </a:lnTo>
                  <a:lnTo>
                    <a:pt x="3428999" y="74524"/>
                  </a:lnTo>
                  <a:lnTo>
                    <a:pt x="3479799" y="94627"/>
                  </a:lnTo>
                  <a:lnTo>
                    <a:pt x="3530599" y="115878"/>
                  </a:lnTo>
                  <a:lnTo>
                    <a:pt x="3581399" y="138277"/>
                  </a:lnTo>
                  <a:lnTo>
                    <a:pt x="3619499" y="161822"/>
                  </a:lnTo>
                  <a:lnTo>
                    <a:pt x="3670299" y="186515"/>
                  </a:lnTo>
                  <a:lnTo>
                    <a:pt x="3721099" y="212353"/>
                  </a:lnTo>
                  <a:lnTo>
                    <a:pt x="3759199" y="239338"/>
                  </a:lnTo>
                  <a:lnTo>
                    <a:pt x="3797299" y="260999"/>
                  </a:lnTo>
                  <a:close/>
                </a:path>
              </a:pathLst>
            </a:custGeom>
            <a:solidFill>
              <a:srgbClr val="535353">
                <a:alpha val="687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60306" cy="3366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09367" y="5559825"/>
              <a:ext cx="3578631" cy="47271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009563"/>
              <a:ext cx="5876925" cy="2277745"/>
            </a:xfrm>
            <a:custGeom>
              <a:avLst/>
              <a:gdLst/>
              <a:ahLst/>
              <a:cxnLst/>
              <a:rect l="l" t="t" r="r" b="b"/>
              <a:pathLst>
                <a:path w="5876925" h="2277745">
                  <a:moveTo>
                    <a:pt x="5560296" y="2277437"/>
                  </a:moveTo>
                  <a:lnTo>
                    <a:pt x="132459" y="2277437"/>
                  </a:lnTo>
                  <a:lnTo>
                    <a:pt x="109378" y="2243883"/>
                  </a:lnTo>
                  <a:lnTo>
                    <a:pt x="86360" y="2201511"/>
                  </a:lnTo>
                  <a:lnTo>
                    <a:pt x="68355" y="2157064"/>
                  </a:lnTo>
                  <a:lnTo>
                    <a:pt x="55875" y="2110830"/>
                  </a:lnTo>
                  <a:lnTo>
                    <a:pt x="49432" y="2063096"/>
                  </a:lnTo>
                  <a:lnTo>
                    <a:pt x="49535" y="2014151"/>
                  </a:lnTo>
                  <a:lnTo>
                    <a:pt x="56611" y="1963113"/>
                  </a:lnTo>
                  <a:lnTo>
                    <a:pt x="69243" y="1913321"/>
                  </a:lnTo>
                  <a:lnTo>
                    <a:pt x="85670" y="1864366"/>
                  </a:lnTo>
                  <a:lnTo>
                    <a:pt x="104130" y="1815840"/>
                  </a:lnTo>
                  <a:lnTo>
                    <a:pt x="122861" y="1767335"/>
                  </a:lnTo>
                  <a:lnTo>
                    <a:pt x="140099" y="1718442"/>
                  </a:lnTo>
                  <a:lnTo>
                    <a:pt x="153689" y="1671750"/>
                  </a:lnTo>
                  <a:lnTo>
                    <a:pt x="164484" y="1624718"/>
                  </a:lnTo>
                  <a:lnTo>
                    <a:pt x="172636" y="1577379"/>
                  </a:lnTo>
                  <a:lnTo>
                    <a:pt x="178295" y="1529766"/>
                  </a:lnTo>
                  <a:lnTo>
                    <a:pt x="181615" y="1481911"/>
                  </a:lnTo>
                  <a:lnTo>
                    <a:pt x="182745" y="1433849"/>
                  </a:lnTo>
                  <a:lnTo>
                    <a:pt x="181838" y="1385613"/>
                  </a:lnTo>
                  <a:lnTo>
                    <a:pt x="179044" y="1337235"/>
                  </a:lnTo>
                  <a:lnTo>
                    <a:pt x="174517" y="1288748"/>
                  </a:lnTo>
                  <a:lnTo>
                    <a:pt x="168406" y="1240186"/>
                  </a:lnTo>
                  <a:lnTo>
                    <a:pt x="160863" y="1191582"/>
                  </a:lnTo>
                  <a:lnTo>
                    <a:pt x="152041" y="1142969"/>
                  </a:lnTo>
                  <a:lnTo>
                    <a:pt x="142090" y="1094380"/>
                  </a:lnTo>
                  <a:lnTo>
                    <a:pt x="131162" y="1045849"/>
                  </a:lnTo>
                  <a:lnTo>
                    <a:pt x="119408" y="997408"/>
                  </a:lnTo>
                  <a:lnTo>
                    <a:pt x="106980" y="949090"/>
                  </a:lnTo>
                  <a:lnTo>
                    <a:pt x="94029" y="900930"/>
                  </a:lnTo>
                  <a:lnTo>
                    <a:pt x="80707" y="852959"/>
                  </a:lnTo>
                  <a:lnTo>
                    <a:pt x="67166" y="805211"/>
                  </a:lnTo>
                  <a:lnTo>
                    <a:pt x="40029" y="710516"/>
                  </a:lnTo>
                  <a:lnTo>
                    <a:pt x="26761" y="663171"/>
                  </a:lnTo>
                  <a:lnTo>
                    <a:pt x="13934" y="615271"/>
                  </a:lnTo>
                  <a:lnTo>
                    <a:pt x="1690" y="566899"/>
                  </a:lnTo>
                  <a:lnTo>
                    <a:pt x="0" y="559744"/>
                  </a:lnTo>
                  <a:lnTo>
                    <a:pt x="0" y="0"/>
                  </a:lnTo>
                  <a:lnTo>
                    <a:pt x="5245087" y="0"/>
                  </a:lnTo>
                  <a:lnTo>
                    <a:pt x="5257310" y="31062"/>
                  </a:lnTo>
                  <a:lnTo>
                    <a:pt x="5277224" y="73788"/>
                  </a:lnTo>
                  <a:lnTo>
                    <a:pt x="5299574" y="115664"/>
                  </a:lnTo>
                  <a:lnTo>
                    <a:pt x="5324070" y="156800"/>
                  </a:lnTo>
                  <a:lnTo>
                    <a:pt x="5350424" y="197305"/>
                  </a:lnTo>
                  <a:lnTo>
                    <a:pt x="5378345" y="237287"/>
                  </a:lnTo>
                  <a:lnTo>
                    <a:pt x="5407544" y="276854"/>
                  </a:lnTo>
                  <a:lnTo>
                    <a:pt x="5437731" y="316116"/>
                  </a:lnTo>
                  <a:lnTo>
                    <a:pt x="5468617" y="355181"/>
                  </a:lnTo>
                  <a:lnTo>
                    <a:pt x="5562572" y="472281"/>
                  </a:lnTo>
                  <a:lnTo>
                    <a:pt x="5593358" y="511645"/>
                  </a:lnTo>
                  <a:lnTo>
                    <a:pt x="5623394" y="551355"/>
                  </a:lnTo>
                  <a:lnTo>
                    <a:pt x="5652392" y="591521"/>
                  </a:lnTo>
                  <a:lnTo>
                    <a:pt x="5680062" y="632250"/>
                  </a:lnTo>
                  <a:lnTo>
                    <a:pt x="5706114" y="673651"/>
                  </a:lnTo>
                  <a:lnTo>
                    <a:pt x="5729924" y="715265"/>
                  </a:lnTo>
                  <a:lnTo>
                    <a:pt x="5751864" y="757806"/>
                  </a:lnTo>
                  <a:lnTo>
                    <a:pt x="5771954" y="801208"/>
                  </a:lnTo>
                  <a:lnTo>
                    <a:pt x="5790215" y="845407"/>
                  </a:lnTo>
                  <a:lnTo>
                    <a:pt x="5806667" y="890338"/>
                  </a:lnTo>
                  <a:lnTo>
                    <a:pt x="5821330" y="935937"/>
                  </a:lnTo>
                  <a:lnTo>
                    <a:pt x="5834225" y="982138"/>
                  </a:lnTo>
                  <a:lnTo>
                    <a:pt x="5845372" y="1028877"/>
                  </a:lnTo>
                  <a:lnTo>
                    <a:pt x="5854791" y="1076089"/>
                  </a:lnTo>
                  <a:lnTo>
                    <a:pt x="5862503" y="1123710"/>
                  </a:lnTo>
                  <a:lnTo>
                    <a:pt x="5868528" y="1171674"/>
                  </a:lnTo>
                  <a:lnTo>
                    <a:pt x="5872886" y="1219917"/>
                  </a:lnTo>
                  <a:lnTo>
                    <a:pt x="5875598" y="1268374"/>
                  </a:lnTo>
                  <a:lnTo>
                    <a:pt x="5876683" y="1316980"/>
                  </a:lnTo>
                  <a:lnTo>
                    <a:pt x="5876164" y="1365672"/>
                  </a:lnTo>
                  <a:lnTo>
                    <a:pt x="5874059" y="1414383"/>
                  </a:lnTo>
                  <a:lnTo>
                    <a:pt x="5870389" y="1463049"/>
                  </a:lnTo>
                  <a:lnTo>
                    <a:pt x="5865174" y="1511606"/>
                  </a:lnTo>
                  <a:lnTo>
                    <a:pt x="5858435" y="1559988"/>
                  </a:lnTo>
                  <a:lnTo>
                    <a:pt x="5850192" y="1608132"/>
                  </a:lnTo>
                  <a:lnTo>
                    <a:pt x="5840466" y="1655971"/>
                  </a:lnTo>
                  <a:lnTo>
                    <a:pt x="5829277" y="1703442"/>
                  </a:lnTo>
                  <a:lnTo>
                    <a:pt x="5816644" y="1750480"/>
                  </a:lnTo>
                  <a:lnTo>
                    <a:pt x="5802589" y="1797020"/>
                  </a:lnTo>
                  <a:lnTo>
                    <a:pt x="5787132" y="1842996"/>
                  </a:lnTo>
                  <a:lnTo>
                    <a:pt x="5770293" y="1888346"/>
                  </a:lnTo>
                  <a:lnTo>
                    <a:pt x="5751420" y="1934814"/>
                  </a:lnTo>
                  <a:lnTo>
                    <a:pt x="5731265" y="1980590"/>
                  </a:lnTo>
                  <a:lnTo>
                    <a:pt x="5709866" y="2025672"/>
                  </a:lnTo>
                  <a:lnTo>
                    <a:pt x="5687260" y="2070060"/>
                  </a:lnTo>
                  <a:lnTo>
                    <a:pt x="5663485" y="2113754"/>
                  </a:lnTo>
                  <a:lnTo>
                    <a:pt x="5638580" y="2156752"/>
                  </a:lnTo>
                  <a:lnTo>
                    <a:pt x="5612582" y="2199055"/>
                  </a:lnTo>
                  <a:lnTo>
                    <a:pt x="5585529" y="2240662"/>
                  </a:lnTo>
                  <a:lnTo>
                    <a:pt x="5560296" y="2277437"/>
                  </a:lnTo>
                  <a:close/>
                </a:path>
              </a:pathLst>
            </a:custGeom>
            <a:solidFill>
              <a:srgbClr val="8A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870" y="128380"/>
              <a:ext cx="934783" cy="5742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5097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2286000" y="2381077"/>
            <a:ext cx="11662048" cy="5295809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12700" marR="5080" algn="just">
              <a:lnSpc>
                <a:spcPct val="141700"/>
              </a:lnSpc>
              <a:spcBef>
                <a:spcPts val="3344"/>
              </a:spcBef>
            </a:pPr>
            <a:r>
              <a:rPr lang="es-ES" sz="4000" b="1" dirty="0">
                <a:latin typeface="Times New Roman"/>
                <a:cs typeface="Times New Roman"/>
              </a:rPr>
              <a:t>   </a:t>
            </a:r>
            <a:r>
              <a:rPr lang="es-ES" sz="4400" b="1" dirty="0">
                <a:latin typeface="Times New Roman"/>
                <a:cs typeface="Times New Roman"/>
              </a:rPr>
              <a:t>EMPRESAS DE MEDICINA PREPAGADA</a:t>
            </a:r>
          </a:p>
          <a:p>
            <a:pPr marL="12700" marR="5080" algn="just">
              <a:lnSpc>
                <a:spcPct val="141700"/>
              </a:lnSpc>
              <a:spcBef>
                <a:spcPts val="3344"/>
              </a:spcBef>
            </a:pPr>
            <a:r>
              <a:rPr lang="es-ES" sz="2800" b="1" dirty="0">
                <a:latin typeface="Times New Roman"/>
                <a:cs typeface="Times New Roman"/>
              </a:rPr>
              <a:t>Sujeto regulado </a:t>
            </a:r>
            <a:r>
              <a:rPr lang="es-ES" sz="2800" dirty="0">
                <a:latin typeface="Times New Roman"/>
                <a:cs typeface="Times New Roman"/>
              </a:rPr>
              <a:t>cuyo objeto es gestionar la atención médica y la </a:t>
            </a:r>
            <a:r>
              <a:rPr lang="es-ES" sz="2800" b="1" dirty="0">
                <a:latin typeface="Times New Roman"/>
                <a:cs typeface="Times New Roman"/>
              </a:rPr>
              <a:t>prestación, directa o indirecta, de servicios médicos-asistenciales </a:t>
            </a:r>
            <a:r>
              <a:rPr lang="es-ES" sz="2800" dirty="0">
                <a:latin typeface="Times New Roman"/>
                <a:cs typeface="Times New Roman"/>
              </a:rPr>
              <a:t>relacionados con la atención y tratamiento de su salud mediante el </a:t>
            </a:r>
            <a:r>
              <a:rPr lang="es-ES" sz="2800" b="1" dirty="0">
                <a:latin typeface="Times New Roman"/>
                <a:cs typeface="Times New Roman"/>
              </a:rPr>
              <a:t>cobro periódico por anticipado de una cuota</a:t>
            </a:r>
            <a:r>
              <a:rPr lang="es-ES" sz="2800" dirty="0">
                <a:latin typeface="Times New Roman"/>
                <a:cs typeface="Times New Roman"/>
              </a:rPr>
              <a:t>, previamente establecida y pagada por el contratante.</a:t>
            </a:r>
          </a:p>
          <a:p>
            <a:pPr marL="12700" marR="5080" algn="just">
              <a:lnSpc>
                <a:spcPct val="141700"/>
              </a:lnSpc>
              <a:spcBef>
                <a:spcPts val="3344"/>
              </a:spcBef>
            </a:pPr>
            <a:endParaRPr sz="4000" b="1" dirty="0">
              <a:latin typeface="Times New Roman"/>
              <a:cs typeface="Times New Roman"/>
            </a:endParaRPr>
          </a:p>
        </p:txBody>
      </p: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828D0F21-852A-2A96-C2E5-67B30078F12E}"/>
              </a:ext>
            </a:extLst>
          </p:cNvPr>
          <p:cNvGrpSpPr/>
          <p:nvPr/>
        </p:nvGrpSpPr>
        <p:grpSpPr>
          <a:xfrm>
            <a:off x="14249401" y="2324099"/>
            <a:ext cx="3429000" cy="2209802"/>
            <a:chOff x="12735597" y="1034683"/>
            <a:chExt cx="3674097" cy="3640796"/>
          </a:xfrm>
        </p:grpSpPr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96B2B57F-68A8-133A-2701-18EBFC86BB0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35597" y="1055288"/>
              <a:ext cx="3674097" cy="3620191"/>
            </a:xfrm>
            <a:prstGeom prst="rect">
              <a:avLst/>
            </a:prstGeom>
          </p:spPr>
        </p:pic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48452C21-23CC-B4A9-6F5F-ABA3075EDA37}"/>
                </a:ext>
              </a:extLst>
            </p:cNvPr>
            <p:cNvSpPr/>
            <p:nvPr/>
          </p:nvSpPr>
          <p:spPr>
            <a:xfrm>
              <a:off x="12810419" y="1064185"/>
              <a:ext cx="3578860" cy="3344895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r>
                <a:rPr lang="es-ES" dirty="0"/>
                <a:t>C</a:t>
              </a:r>
            </a:p>
            <a:p>
              <a:endParaRPr lang="es-ES" dirty="0"/>
            </a:p>
            <a:p>
              <a:pPr algn="ctr"/>
              <a:r>
                <a:rPr lang="es-ES" dirty="0"/>
                <a:t>Art.4, </a:t>
              </a:r>
              <a:r>
                <a:rPr lang="es-ES" dirty="0" err="1"/>
                <a:t>num</a:t>
              </a:r>
              <a:r>
                <a:rPr lang="es-ES" dirty="0"/>
                <a:t> 20 LAA: Definición de Medicina Prepagada.</a:t>
              </a:r>
            </a:p>
          </p:txBody>
        </p:sp>
        <p:pic>
          <p:nvPicPr>
            <p:cNvPr id="14" name="object 16">
              <a:extLst>
                <a:ext uri="{FF2B5EF4-FFF2-40B4-BE49-F238E27FC236}">
                  <a16:creationId xmlns:a16="http://schemas.microsoft.com/office/drawing/2014/main" id="{9C301946-D2D4-4095-D361-C3D3002CC77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FB9908C7-7EAE-C8B5-121D-69FF090F415F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5ED0B279-0966-8D61-EB4B-CD7144637A22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15BBEB16-61AA-09AC-58ED-0EB7CB450598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20">
              <a:extLst>
                <a:ext uri="{FF2B5EF4-FFF2-40B4-BE49-F238E27FC236}">
                  <a16:creationId xmlns:a16="http://schemas.microsoft.com/office/drawing/2014/main" id="{9C1AF158-E8D4-D010-2156-00FBB249052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19" name="object 21">
              <a:extLst>
                <a:ext uri="{FF2B5EF4-FFF2-40B4-BE49-F238E27FC236}">
                  <a16:creationId xmlns:a16="http://schemas.microsoft.com/office/drawing/2014/main" id="{6A6C2E4A-32F6-81CD-70EF-F62876F15B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20" name="object 22">
              <a:extLst>
                <a:ext uri="{FF2B5EF4-FFF2-40B4-BE49-F238E27FC236}">
                  <a16:creationId xmlns:a16="http://schemas.microsoft.com/office/drawing/2014/main" id="{EE64CE0C-0A46-6991-CC2C-1EC61404F99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78CE6B2F-D230-6F69-5072-8BB4BB36D454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0E2FDCE5-00D2-A2D4-FF34-9EF2CF10BA5A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91BA6E17-E556-4CA6-6FC2-F937EB5CE2A8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6">
              <a:extLst>
                <a:ext uri="{FF2B5EF4-FFF2-40B4-BE49-F238E27FC236}">
                  <a16:creationId xmlns:a16="http://schemas.microsoft.com/office/drawing/2014/main" id="{FC6F43B0-DDE9-C928-D93B-BEEF6CA306C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25" name="object 27">
              <a:extLst>
                <a:ext uri="{FF2B5EF4-FFF2-40B4-BE49-F238E27FC236}">
                  <a16:creationId xmlns:a16="http://schemas.microsoft.com/office/drawing/2014/main" id="{E086242A-7054-3CBE-FB08-E574A026676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7999" cy="10287308"/>
            <a:chOff x="0" y="0"/>
            <a:chExt cx="18287999" cy="102873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87430" y="151922"/>
              <a:ext cx="3797300" cy="6103620"/>
            </a:xfrm>
            <a:custGeom>
              <a:avLst/>
              <a:gdLst/>
              <a:ahLst/>
              <a:cxnLst/>
              <a:rect l="l" t="t" r="r" b="b"/>
              <a:pathLst>
                <a:path w="3797300" h="6103620">
                  <a:moveTo>
                    <a:pt x="3797299" y="5305417"/>
                  </a:moveTo>
                  <a:lnTo>
                    <a:pt x="3797299" y="5472015"/>
                  </a:lnTo>
                  <a:lnTo>
                    <a:pt x="3771899" y="5480615"/>
                  </a:lnTo>
                  <a:lnTo>
                    <a:pt x="3721099" y="5499679"/>
                  </a:lnTo>
                  <a:lnTo>
                    <a:pt x="3670299" y="5518648"/>
                  </a:lnTo>
                  <a:lnTo>
                    <a:pt x="3632199" y="5537521"/>
                  </a:lnTo>
                  <a:lnTo>
                    <a:pt x="3581399" y="5556299"/>
                  </a:lnTo>
                  <a:lnTo>
                    <a:pt x="3530599" y="5574981"/>
                  </a:lnTo>
                  <a:lnTo>
                    <a:pt x="3479799" y="5593568"/>
                  </a:lnTo>
                  <a:lnTo>
                    <a:pt x="3441699" y="5612059"/>
                  </a:lnTo>
                  <a:lnTo>
                    <a:pt x="3390899" y="5630455"/>
                  </a:lnTo>
                  <a:lnTo>
                    <a:pt x="3340099" y="5648756"/>
                  </a:lnTo>
                  <a:lnTo>
                    <a:pt x="3301999" y="5666961"/>
                  </a:lnTo>
                  <a:lnTo>
                    <a:pt x="3251199" y="5685071"/>
                  </a:lnTo>
                  <a:lnTo>
                    <a:pt x="3200399" y="5703085"/>
                  </a:lnTo>
                  <a:lnTo>
                    <a:pt x="3149599" y="5721004"/>
                  </a:lnTo>
                  <a:lnTo>
                    <a:pt x="3111499" y="5738827"/>
                  </a:lnTo>
                  <a:lnTo>
                    <a:pt x="3060699" y="5756555"/>
                  </a:lnTo>
                  <a:lnTo>
                    <a:pt x="3009899" y="5774187"/>
                  </a:lnTo>
                  <a:lnTo>
                    <a:pt x="2959099" y="5791724"/>
                  </a:lnTo>
                  <a:lnTo>
                    <a:pt x="2920999" y="5809166"/>
                  </a:lnTo>
                  <a:lnTo>
                    <a:pt x="2870199" y="5826512"/>
                  </a:lnTo>
                  <a:lnTo>
                    <a:pt x="2819399" y="5843762"/>
                  </a:lnTo>
                  <a:lnTo>
                    <a:pt x="2768599" y="5860917"/>
                  </a:lnTo>
                  <a:lnTo>
                    <a:pt x="2717799" y="5877977"/>
                  </a:lnTo>
                  <a:lnTo>
                    <a:pt x="2679699" y="5894994"/>
                  </a:lnTo>
                  <a:lnTo>
                    <a:pt x="2628899" y="5911828"/>
                  </a:lnTo>
                  <a:lnTo>
                    <a:pt x="2578099" y="5928479"/>
                  </a:lnTo>
                  <a:lnTo>
                    <a:pt x="2527299" y="5944949"/>
                  </a:lnTo>
                  <a:lnTo>
                    <a:pt x="2476499" y="5961235"/>
                  </a:lnTo>
                  <a:lnTo>
                    <a:pt x="2425699" y="5977340"/>
                  </a:lnTo>
                  <a:lnTo>
                    <a:pt x="2374899" y="5993261"/>
                  </a:lnTo>
                  <a:lnTo>
                    <a:pt x="2324099" y="6007902"/>
                  </a:lnTo>
                  <a:lnTo>
                    <a:pt x="2273299" y="6021688"/>
                  </a:lnTo>
                  <a:lnTo>
                    <a:pt x="2222499" y="6034620"/>
                  </a:lnTo>
                  <a:lnTo>
                    <a:pt x="2171699" y="6046698"/>
                  </a:lnTo>
                  <a:lnTo>
                    <a:pt x="2120899" y="6057922"/>
                  </a:lnTo>
                  <a:lnTo>
                    <a:pt x="2070099" y="6068292"/>
                  </a:lnTo>
                  <a:lnTo>
                    <a:pt x="2019299" y="6077808"/>
                  </a:lnTo>
                  <a:lnTo>
                    <a:pt x="1968499" y="6086470"/>
                  </a:lnTo>
                  <a:lnTo>
                    <a:pt x="1917699" y="6093011"/>
                  </a:lnTo>
                  <a:lnTo>
                    <a:pt x="1866899" y="6097989"/>
                  </a:lnTo>
                  <a:lnTo>
                    <a:pt x="1816099" y="6101405"/>
                  </a:lnTo>
                  <a:lnTo>
                    <a:pt x="1765299" y="6103259"/>
                  </a:lnTo>
                  <a:lnTo>
                    <a:pt x="1714499" y="6103549"/>
                  </a:lnTo>
                  <a:lnTo>
                    <a:pt x="1663699" y="6102277"/>
                  </a:lnTo>
                  <a:lnTo>
                    <a:pt x="1612899" y="6099443"/>
                  </a:lnTo>
                  <a:lnTo>
                    <a:pt x="1562099" y="6095046"/>
                  </a:lnTo>
                  <a:lnTo>
                    <a:pt x="1511299" y="6089086"/>
                  </a:lnTo>
                  <a:lnTo>
                    <a:pt x="1460499" y="6081564"/>
                  </a:lnTo>
                  <a:lnTo>
                    <a:pt x="1396999" y="6070380"/>
                  </a:lnTo>
                  <a:lnTo>
                    <a:pt x="1346199" y="6057190"/>
                  </a:lnTo>
                  <a:lnTo>
                    <a:pt x="1308099" y="6041996"/>
                  </a:lnTo>
                  <a:lnTo>
                    <a:pt x="1257299" y="6024796"/>
                  </a:lnTo>
                  <a:lnTo>
                    <a:pt x="1206499" y="6005592"/>
                  </a:lnTo>
                  <a:lnTo>
                    <a:pt x="1168399" y="5984383"/>
                  </a:lnTo>
                  <a:lnTo>
                    <a:pt x="1130299" y="5961169"/>
                  </a:lnTo>
                  <a:lnTo>
                    <a:pt x="1079499" y="5935949"/>
                  </a:lnTo>
                  <a:lnTo>
                    <a:pt x="1041399" y="5908725"/>
                  </a:lnTo>
                  <a:lnTo>
                    <a:pt x="1003299" y="5879496"/>
                  </a:lnTo>
                  <a:lnTo>
                    <a:pt x="977899" y="5848262"/>
                  </a:lnTo>
                  <a:lnTo>
                    <a:pt x="939799" y="5815024"/>
                  </a:lnTo>
                  <a:lnTo>
                    <a:pt x="901699" y="5779780"/>
                  </a:lnTo>
                  <a:lnTo>
                    <a:pt x="876299" y="5742531"/>
                  </a:lnTo>
                  <a:lnTo>
                    <a:pt x="850899" y="5703277"/>
                  </a:lnTo>
                  <a:lnTo>
                    <a:pt x="825499" y="5662019"/>
                  </a:lnTo>
                  <a:lnTo>
                    <a:pt x="800099" y="5618755"/>
                  </a:lnTo>
                  <a:lnTo>
                    <a:pt x="774699" y="5573487"/>
                  </a:lnTo>
                  <a:lnTo>
                    <a:pt x="749299" y="5526214"/>
                  </a:lnTo>
                  <a:lnTo>
                    <a:pt x="723899" y="5476935"/>
                  </a:lnTo>
                  <a:lnTo>
                    <a:pt x="673099" y="5315047"/>
                  </a:lnTo>
                  <a:lnTo>
                    <a:pt x="571499" y="4939760"/>
                  </a:lnTo>
                  <a:lnTo>
                    <a:pt x="558799" y="4890426"/>
                  </a:lnTo>
                  <a:lnTo>
                    <a:pt x="533399" y="4841949"/>
                  </a:lnTo>
                  <a:lnTo>
                    <a:pt x="520699" y="4794329"/>
                  </a:lnTo>
                  <a:lnTo>
                    <a:pt x="495299" y="4747566"/>
                  </a:lnTo>
                  <a:lnTo>
                    <a:pt x="482599" y="4701660"/>
                  </a:lnTo>
                  <a:lnTo>
                    <a:pt x="457199" y="4656612"/>
                  </a:lnTo>
                  <a:lnTo>
                    <a:pt x="431799" y="4612421"/>
                  </a:lnTo>
                  <a:lnTo>
                    <a:pt x="406399" y="4569087"/>
                  </a:lnTo>
                  <a:lnTo>
                    <a:pt x="380999" y="4526610"/>
                  </a:lnTo>
                  <a:lnTo>
                    <a:pt x="355599" y="4484991"/>
                  </a:lnTo>
                  <a:lnTo>
                    <a:pt x="330199" y="4444229"/>
                  </a:lnTo>
                  <a:lnTo>
                    <a:pt x="292099" y="4404324"/>
                  </a:lnTo>
                  <a:lnTo>
                    <a:pt x="266699" y="4365277"/>
                  </a:lnTo>
                  <a:lnTo>
                    <a:pt x="228599" y="4327087"/>
                  </a:lnTo>
                  <a:lnTo>
                    <a:pt x="190499" y="4289754"/>
                  </a:lnTo>
                  <a:lnTo>
                    <a:pt x="165099" y="4255425"/>
                  </a:lnTo>
                  <a:lnTo>
                    <a:pt x="126999" y="4221459"/>
                  </a:lnTo>
                  <a:lnTo>
                    <a:pt x="88899" y="4187856"/>
                  </a:lnTo>
                  <a:lnTo>
                    <a:pt x="63499" y="4154615"/>
                  </a:lnTo>
                  <a:lnTo>
                    <a:pt x="25399" y="4121733"/>
                  </a:lnTo>
                  <a:lnTo>
                    <a:pt x="0" y="4097652"/>
                  </a:lnTo>
                  <a:lnTo>
                    <a:pt x="0" y="3899221"/>
                  </a:lnTo>
                  <a:lnTo>
                    <a:pt x="25399" y="3926917"/>
                  </a:lnTo>
                  <a:lnTo>
                    <a:pt x="101599" y="3991732"/>
                  </a:lnTo>
                  <a:lnTo>
                    <a:pt x="177799" y="4063659"/>
                  </a:lnTo>
                  <a:lnTo>
                    <a:pt x="253999" y="4136636"/>
                  </a:lnTo>
                  <a:lnTo>
                    <a:pt x="330199" y="4210656"/>
                  </a:lnTo>
                  <a:lnTo>
                    <a:pt x="368299" y="4248055"/>
                  </a:lnTo>
                  <a:lnTo>
                    <a:pt x="393699" y="4285673"/>
                  </a:lnTo>
                  <a:lnTo>
                    <a:pt x="431799" y="4324053"/>
                  </a:lnTo>
                  <a:lnTo>
                    <a:pt x="457199" y="4363196"/>
                  </a:lnTo>
                  <a:lnTo>
                    <a:pt x="482599" y="4403102"/>
                  </a:lnTo>
                  <a:lnTo>
                    <a:pt x="520699" y="4443770"/>
                  </a:lnTo>
                  <a:lnTo>
                    <a:pt x="546099" y="4485201"/>
                  </a:lnTo>
                  <a:lnTo>
                    <a:pt x="571499" y="4527394"/>
                  </a:lnTo>
                  <a:lnTo>
                    <a:pt x="584199" y="4570350"/>
                  </a:lnTo>
                  <a:lnTo>
                    <a:pt x="634999" y="4658549"/>
                  </a:lnTo>
                  <a:lnTo>
                    <a:pt x="647699" y="4703793"/>
                  </a:lnTo>
                  <a:lnTo>
                    <a:pt x="673099" y="4749799"/>
                  </a:lnTo>
                  <a:lnTo>
                    <a:pt x="698499" y="4844099"/>
                  </a:lnTo>
                  <a:lnTo>
                    <a:pt x="711199" y="4893708"/>
                  </a:lnTo>
                  <a:lnTo>
                    <a:pt x="736599" y="4943367"/>
                  </a:lnTo>
                  <a:lnTo>
                    <a:pt x="825499" y="5294717"/>
                  </a:lnTo>
                  <a:lnTo>
                    <a:pt x="850899" y="5345245"/>
                  </a:lnTo>
                  <a:lnTo>
                    <a:pt x="863599" y="5395356"/>
                  </a:lnTo>
                  <a:lnTo>
                    <a:pt x="888999" y="5445048"/>
                  </a:lnTo>
                  <a:lnTo>
                    <a:pt x="901699" y="5491793"/>
                  </a:lnTo>
                  <a:lnTo>
                    <a:pt x="927099" y="5536696"/>
                  </a:lnTo>
                  <a:lnTo>
                    <a:pt x="952499" y="5579759"/>
                  </a:lnTo>
                  <a:lnTo>
                    <a:pt x="977899" y="5620982"/>
                  </a:lnTo>
                  <a:lnTo>
                    <a:pt x="1015999" y="5660363"/>
                  </a:lnTo>
                  <a:lnTo>
                    <a:pt x="1041399" y="5697905"/>
                  </a:lnTo>
                  <a:lnTo>
                    <a:pt x="1079499" y="5733606"/>
                  </a:lnTo>
                  <a:lnTo>
                    <a:pt x="1117599" y="5767466"/>
                  </a:lnTo>
                  <a:lnTo>
                    <a:pt x="1155699" y="5799486"/>
                  </a:lnTo>
                  <a:lnTo>
                    <a:pt x="1193799" y="5825310"/>
                  </a:lnTo>
                  <a:lnTo>
                    <a:pt x="1231899" y="5848767"/>
                  </a:lnTo>
                  <a:lnTo>
                    <a:pt x="1282699" y="5869855"/>
                  </a:lnTo>
                  <a:lnTo>
                    <a:pt x="1320799" y="5888575"/>
                  </a:lnTo>
                  <a:lnTo>
                    <a:pt x="1371599" y="5904928"/>
                  </a:lnTo>
                  <a:lnTo>
                    <a:pt x="1422399" y="5918912"/>
                  </a:lnTo>
                  <a:lnTo>
                    <a:pt x="1460499" y="5930528"/>
                  </a:lnTo>
                  <a:lnTo>
                    <a:pt x="1511299" y="5939777"/>
                  </a:lnTo>
                  <a:lnTo>
                    <a:pt x="1562099" y="5946657"/>
                  </a:lnTo>
                  <a:lnTo>
                    <a:pt x="1612899" y="5950925"/>
                  </a:lnTo>
                  <a:lnTo>
                    <a:pt x="1663699" y="5953627"/>
                  </a:lnTo>
                  <a:lnTo>
                    <a:pt x="1714499" y="5954761"/>
                  </a:lnTo>
                  <a:lnTo>
                    <a:pt x="1739899" y="5954544"/>
                  </a:lnTo>
                  <a:lnTo>
                    <a:pt x="1752599" y="5954436"/>
                  </a:lnTo>
                  <a:lnTo>
                    <a:pt x="1816099" y="5952327"/>
                  </a:lnTo>
                  <a:lnTo>
                    <a:pt x="1866899" y="5948759"/>
                  </a:lnTo>
                  <a:lnTo>
                    <a:pt x="1917699" y="5943624"/>
                  </a:lnTo>
                  <a:lnTo>
                    <a:pt x="1968499" y="5936922"/>
                  </a:lnTo>
                  <a:lnTo>
                    <a:pt x="2019299" y="5928652"/>
                  </a:lnTo>
                  <a:lnTo>
                    <a:pt x="2070099" y="5918816"/>
                  </a:lnTo>
                  <a:lnTo>
                    <a:pt x="2120899" y="5907411"/>
                  </a:lnTo>
                  <a:lnTo>
                    <a:pt x="2158999" y="5894879"/>
                  </a:lnTo>
                  <a:lnTo>
                    <a:pt x="2209799" y="5881868"/>
                  </a:lnTo>
                  <a:lnTo>
                    <a:pt x="2260599" y="5868380"/>
                  </a:lnTo>
                  <a:lnTo>
                    <a:pt x="2311399" y="5854413"/>
                  </a:lnTo>
                  <a:lnTo>
                    <a:pt x="2362199" y="5839969"/>
                  </a:lnTo>
                  <a:lnTo>
                    <a:pt x="2412999" y="5825046"/>
                  </a:lnTo>
                  <a:lnTo>
                    <a:pt x="2463799" y="5809646"/>
                  </a:lnTo>
                  <a:lnTo>
                    <a:pt x="2501899" y="5793767"/>
                  </a:lnTo>
                  <a:lnTo>
                    <a:pt x="2552699" y="5777410"/>
                  </a:lnTo>
                  <a:lnTo>
                    <a:pt x="2603499" y="5760626"/>
                  </a:lnTo>
                  <a:lnTo>
                    <a:pt x="2641599" y="5743784"/>
                  </a:lnTo>
                  <a:lnTo>
                    <a:pt x="2692399" y="5726885"/>
                  </a:lnTo>
                  <a:lnTo>
                    <a:pt x="2743199" y="5709929"/>
                  </a:lnTo>
                  <a:lnTo>
                    <a:pt x="2781299" y="5692916"/>
                  </a:lnTo>
                  <a:lnTo>
                    <a:pt x="2882899" y="5658718"/>
                  </a:lnTo>
                  <a:lnTo>
                    <a:pt x="2920999" y="5641533"/>
                  </a:lnTo>
                  <a:lnTo>
                    <a:pt x="3022599" y="5606992"/>
                  </a:lnTo>
                  <a:lnTo>
                    <a:pt x="3060699" y="5589636"/>
                  </a:lnTo>
                  <a:lnTo>
                    <a:pt x="3162299" y="5554752"/>
                  </a:lnTo>
                  <a:lnTo>
                    <a:pt x="3200399" y="5537224"/>
                  </a:lnTo>
                  <a:lnTo>
                    <a:pt x="3301999" y="5501997"/>
                  </a:lnTo>
                  <a:lnTo>
                    <a:pt x="3340099" y="5484298"/>
                  </a:lnTo>
                  <a:lnTo>
                    <a:pt x="3390899" y="5466541"/>
                  </a:lnTo>
                  <a:lnTo>
                    <a:pt x="3428999" y="5448728"/>
                  </a:lnTo>
                  <a:lnTo>
                    <a:pt x="3479799" y="5428203"/>
                  </a:lnTo>
                  <a:lnTo>
                    <a:pt x="3530599" y="5408176"/>
                  </a:lnTo>
                  <a:lnTo>
                    <a:pt x="3581399" y="5388647"/>
                  </a:lnTo>
                  <a:lnTo>
                    <a:pt x="3619499" y="5369616"/>
                  </a:lnTo>
                  <a:lnTo>
                    <a:pt x="3670299" y="5351083"/>
                  </a:lnTo>
                  <a:lnTo>
                    <a:pt x="3721099" y="5333048"/>
                  </a:lnTo>
                  <a:lnTo>
                    <a:pt x="3771899" y="5315512"/>
                  </a:lnTo>
                  <a:lnTo>
                    <a:pt x="3797299" y="5305417"/>
                  </a:lnTo>
                  <a:close/>
                </a:path>
                <a:path w="3797300" h="6103620">
                  <a:moveTo>
                    <a:pt x="3797299" y="260999"/>
                  </a:moveTo>
                  <a:lnTo>
                    <a:pt x="3797299" y="449463"/>
                  </a:lnTo>
                  <a:lnTo>
                    <a:pt x="3759199" y="426908"/>
                  </a:lnTo>
                  <a:lnTo>
                    <a:pt x="3721099" y="400565"/>
                  </a:lnTo>
                  <a:lnTo>
                    <a:pt x="3670299" y="375296"/>
                  </a:lnTo>
                  <a:lnTo>
                    <a:pt x="3632199" y="351100"/>
                  </a:lnTo>
                  <a:lnTo>
                    <a:pt x="3594099" y="327978"/>
                  </a:lnTo>
                  <a:lnTo>
                    <a:pt x="3543299" y="305929"/>
                  </a:lnTo>
                  <a:lnTo>
                    <a:pt x="3505199" y="284954"/>
                  </a:lnTo>
                  <a:lnTo>
                    <a:pt x="3454399" y="265052"/>
                  </a:lnTo>
                  <a:lnTo>
                    <a:pt x="3403599" y="246223"/>
                  </a:lnTo>
                  <a:lnTo>
                    <a:pt x="3365499" y="229645"/>
                  </a:lnTo>
                  <a:lnTo>
                    <a:pt x="3314699" y="215417"/>
                  </a:lnTo>
                  <a:lnTo>
                    <a:pt x="3263899" y="203542"/>
                  </a:lnTo>
                  <a:lnTo>
                    <a:pt x="3213099" y="194017"/>
                  </a:lnTo>
                  <a:lnTo>
                    <a:pt x="3174999" y="186844"/>
                  </a:lnTo>
                  <a:lnTo>
                    <a:pt x="3124199" y="182022"/>
                  </a:lnTo>
                  <a:lnTo>
                    <a:pt x="3073399" y="179552"/>
                  </a:lnTo>
                  <a:lnTo>
                    <a:pt x="3022599" y="179432"/>
                  </a:lnTo>
                  <a:lnTo>
                    <a:pt x="2984499" y="181664"/>
                  </a:lnTo>
                  <a:lnTo>
                    <a:pt x="2933699" y="186247"/>
                  </a:lnTo>
                  <a:lnTo>
                    <a:pt x="2882899" y="193181"/>
                  </a:lnTo>
                  <a:lnTo>
                    <a:pt x="2844799" y="202466"/>
                  </a:lnTo>
                  <a:lnTo>
                    <a:pt x="2793999" y="214102"/>
                  </a:lnTo>
                  <a:lnTo>
                    <a:pt x="2755899" y="228089"/>
                  </a:lnTo>
                  <a:lnTo>
                    <a:pt x="2705099" y="244427"/>
                  </a:lnTo>
                  <a:lnTo>
                    <a:pt x="2654299" y="263115"/>
                  </a:lnTo>
                  <a:lnTo>
                    <a:pt x="2616199" y="284155"/>
                  </a:lnTo>
                  <a:lnTo>
                    <a:pt x="2565399" y="307545"/>
                  </a:lnTo>
                  <a:lnTo>
                    <a:pt x="2527299" y="332079"/>
                  </a:lnTo>
                  <a:lnTo>
                    <a:pt x="2489199" y="357510"/>
                  </a:lnTo>
                  <a:lnTo>
                    <a:pt x="2451099" y="383838"/>
                  </a:lnTo>
                  <a:lnTo>
                    <a:pt x="2412999" y="411062"/>
                  </a:lnTo>
                  <a:lnTo>
                    <a:pt x="2374899" y="439185"/>
                  </a:lnTo>
                  <a:lnTo>
                    <a:pt x="2336799" y="468207"/>
                  </a:lnTo>
                  <a:lnTo>
                    <a:pt x="2298699" y="500553"/>
                  </a:lnTo>
                  <a:lnTo>
                    <a:pt x="2247899" y="532946"/>
                  </a:lnTo>
                  <a:lnTo>
                    <a:pt x="1904999" y="826579"/>
                  </a:lnTo>
                  <a:lnTo>
                    <a:pt x="1854199" y="859437"/>
                  </a:lnTo>
                  <a:lnTo>
                    <a:pt x="1777999" y="918927"/>
                  </a:lnTo>
                  <a:lnTo>
                    <a:pt x="1701799" y="977795"/>
                  </a:lnTo>
                  <a:lnTo>
                    <a:pt x="1625599" y="1036043"/>
                  </a:lnTo>
                  <a:lnTo>
                    <a:pt x="1587499" y="1064734"/>
                  </a:lnTo>
                  <a:lnTo>
                    <a:pt x="1549399" y="1093013"/>
                  </a:lnTo>
                  <a:lnTo>
                    <a:pt x="1511299" y="1120879"/>
                  </a:lnTo>
                  <a:lnTo>
                    <a:pt x="1460499" y="1148333"/>
                  </a:lnTo>
                  <a:lnTo>
                    <a:pt x="1422399" y="1175375"/>
                  </a:lnTo>
                  <a:lnTo>
                    <a:pt x="1384299" y="1202005"/>
                  </a:lnTo>
                  <a:lnTo>
                    <a:pt x="1333499" y="1228223"/>
                  </a:lnTo>
                  <a:lnTo>
                    <a:pt x="1295399" y="1254028"/>
                  </a:lnTo>
                  <a:lnTo>
                    <a:pt x="1257299" y="1279422"/>
                  </a:lnTo>
                  <a:lnTo>
                    <a:pt x="1206499" y="1304403"/>
                  </a:lnTo>
                  <a:lnTo>
                    <a:pt x="1168399" y="1328973"/>
                  </a:lnTo>
                  <a:lnTo>
                    <a:pt x="1130299" y="1353131"/>
                  </a:lnTo>
                  <a:lnTo>
                    <a:pt x="1079499" y="1376877"/>
                  </a:lnTo>
                  <a:lnTo>
                    <a:pt x="1041399" y="1400211"/>
                  </a:lnTo>
                  <a:lnTo>
                    <a:pt x="990599" y="1423134"/>
                  </a:lnTo>
                  <a:lnTo>
                    <a:pt x="952499" y="1445645"/>
                  </a:lnTo>
                  <a:lnTo>
                    <a:pt x="901699" y="1467745"/>
                  </a:lnTo>
                  <a:lnTo>
                    <a:pt x="863599" y="1489447"/>
                  </a:lnTo>
                  <a:lnTo>
                    <a:pt x="812799" y="1510803"/>
                  </a:lnTo>
                  <a:lnTo>
                    <a:pt x="761999" y="1531812"/>
                  </a:lnTo>
                  <a:lnTo>
                    <a:pt x="711199" y="1552474"/>
                  </a:lnTo>
                  <a:lnTo>
                    <a:pt x="673099" y="1572789"/>
                  </a:lnTo>
                  <a:lnTo>
                    <a:pt x="622299" y="1592757"/>
                  </a:lnTo>
                  <a:lnTo>
                    <a:pt x="571499" y="1612378"/>
                  </a:lnTo>
                  <a:lnTo>
                    <a:pt x="520699" y="1631652"/>
                  </a:lnTo>
                  <a:lnTo>
                    <a:pt x="482599" y="1650579"/>
                  </a:lnTo>
                  <a:lnTo>
                    <a:pt x="431799" y="1669159"/>
                  </a:lnTo>
                  <a:lnTo>
                    <a:pt x="380999" y="1687393"/>
                  </a:lnTo>
                  <a:lnTo>
                    <a:pt x="330199" y="1705279"/>
                  </a:lnTo>
                  <a:lnTo>
                    <a:pt x="279399" y="1722819"/>
                  </a:lnTo>
                  <a:lnTo>
                    <a:pt x="241299" y="1740012"/>
                  </a:lnTo>
                  <a:lnTo>
                    <a:pt x="190499" y="1756945"/>
                  </a:lnTo>
                  <a:lnTo>
                    <a:pt x="139699" y="1773773"/>
                  </a:lnTo>
                  <a:lnTo>
                    <a:pt x="88899" y="1790496"/>
                  </a:lnTo>
                  <a:lnTo>
                    <a:pt x="38099" y="1807113"/>
                  </a:lnTo>
                  <a:lnTo>
                    <a:pt x="0" y="1822775"/>
                  </a:lnTo>
                  <a:lnTo>
                    <a:pt x="0" y="1639483"/>
                  </a:lnTo>
                  <a:lnTo>
                    <a:pt x="88899" y="1610010"/>
                  </a:lnTo>
                  <a:lnTo>
                    <a:pt x="126999" y="1594049"/>
                  </a:lnTo>
                  <a:lnTo>
                    <a:pt x="177799" y="1577831"/>
                  </a:lnTo>
                  <a:lnTo>
                    <a:pt x="228599" y="1561356"/>
                  </a:lnTo>
                  <a:lnTo>
                    <a:pt x="266699" y="1544625"/>
                  </a:lnTo>
                  <a:lnTo>
                    <a:pt x="317499" y="1527636"/>
                  </a:lnTo>
                  <a:lnTo>
                    <a:pt x="368299" y="1510391"/>
                  </a:lnTo>
                  <a:lnTo>
                    <a:pt x="406399" y="1492888"/>
                  </a:lnTo>
                  <a:lnTo>
                    <a:pt x="457199" y="1475129"/>
                  </a:lnTo>
                  <a:lnTo>
                    <a:pt x="507999" y="1457112"/>
                  </a:lnTo>
                  <a:lnTo>
                    <a:pt x="546099" y="1438838"/>
                  </a:lnTo>
                  <a:lnTo>
                    <a:pt x="596899" y="1420307"/>
                  </a:lnTo>
                  <a:lnTo>
                    <a:pt x="647699" y="1401518"/>
                  </a:lnTo>
                  <a:lnTo>
                    <a:pt x="685799" y="1381181"/>
                  </a:lnTo>
                  <a:lnTo>
                    <a:pt x="736599" y="1360403"/>
                  </a:lnTo>
                  <a:lnTo>
                    <a:pt x="774699" y="1339183"/>
                  </a:lnTo>
                  <a:lnTo>
                    <a:pt x="825499" y="1317521"/>
                  </a:lnTo>
                  <a:lnTo>
                    <a:pt x="876299" y="1295417"/>
                  </a:lnTo>
                  <a:lnTo>
                    <a:pt x="914399" y="1272872"/>
                  </a:lnTo>
                  <a:lnTo>
                    <a:pt x="965199" y="1249885"/>
                  </a:lnTo>
                  <a:lnTo>
                    <a:pt x="1003299" y="1226456"/>
                  </a:lnTo>
                  <a:lnTo>
                    <a:pt x="1041399" y="1202585"/>
                  </a:lnTo>
                  <a:lnTo>
                    <a:pt x="1092199" y="1178273"/>
                  </a:lnTo>
                  <a:lnTo>
                    <a:pt x="1130299" y="1153519"/>
                  </a:lnTo>
                  <a:lnTo>
                    <a:pt x="1181099" y="1128323"/>
                  </a:lnTo>
                  <a:lnTo>
                    <a:pt x="1219199" y="1102686"/>
                  </a:lnTo>
                  <a:lnTo>
                    <a:pt x="1257299" y="1076607"/>
                  </a:lnTo>
                  <a:lnTo>
                    <a:pt x="1308099" y="1050086"/>
                  </a:lnTo>
                  <a:lnTo>
                    <a:pt x="1346199" y="1023124"/>
                  </a:lnTo>
                  <a:lnTo>
                    <a:pt x="1384299" y="995721"/>
                  </a:lnTo>
                  <a:lnTo>
                    <a:pt x="1435099" y="967875"/>
                  </a:lnTo>
                  <a:lnTo>
                    <a:pt x="1473199" y="939588"/>
                  </a:lnTo>
                  <a:lnTo>
                    <a:pt x="1511299" y="910860"/>
                  </a:lnTo>
                  <a:lnTo>
                    <a:pt x="1549399" y="881690"/>
                  </a:lnTo>
                  <a:lnTo>
                    <a:pt x="1587499" y="852078"/>
                  </a:lnTo>
                  <a:lnTo>
                    <a:pt x="1638299" y="822333"/>
                  </a:lnTo>
                  <a:lnTo>
                    <a:pt x="1676399" y="792274"/>
                  </a:lnTo>
                  <a:lnTo>
                    <a:pt x="1714499" y="761899"/>
                  </a:lnTo>
                  <a:lnTo>
                    <a:pt x="1752599" y="731209"/>
                  </a:lnTo>
                  <a:lnTo>
                    <a:pt x="1790699" y="700204"/>
                  </a:lnTo>
                  <a:lnTo>
                    <a:pt x="1828799" y="668884"/>
                  </a:lnTo>
                  <a:lnTo>
                    <a:pt x="1866899" y="637248"/>
                  </a:lnTo>
                  <a:lnTo>
                    <a:pt x="1904999" y="605298"/>
                  </a:lnTo>
                  <a:lnTo>
                    <a:pt x="1943099" y="573031"/>
                  </a:lnTo>
                  <a:lnTo>
                    <a:pt x="1981199" y="540449"/>
                  </a:lnTo>
                  <a:lnTo>
                    <a:pt x="2019299" y="507552"/>
                  </a:lnTo>
                  <a:lnTo>
                    <a:pt x="2057399" y="474339"/>
                  </a:lnTo>
                  <a:lnTo>
                    <a:pt x="2222499" y="327168"/>
                  </a:lnTo>
                  <a:lnTo>
                    <a:pt x="2260599" y="299849"/>
                  </a:lnTo>
                  <a:lnTo>
                    <a:pt x="2298699" y="272754"/>
                  </a:lnTo>
                  <a:lnTo>
                    <a:pt x="2336799" y="245884"/>
                  </a:lnTo>
                  <a:lnTo>
                    <a:pt x="2374899" y="219242"/>
                  </a:lnTo>
                  <a:lnTo>
                    <a:pt x="2412999" y="191115"/>
                  </a:lnTo>
                  <a:lnTo>
                    <a:pt x="2463799" y="164628"/>
                  </a:lnTo>
                  <a:lnTo>
                    <a:pt x="2501899" y="139782"/>
                  </a:lnTo>
                  <a:lnTo>
                    <a:pt x="2539999" y="116578"/>
                  </a:lnTo>
                  <a:lnTo>
                    <a:pt x="2590799" y="95015"/>
                  </a:lnTo>
                  <a:lnTo>
                    <a:pt x="2641599" y="75095"/>
                  </a:lnTo>
                  <a:lnTo>
                    <a:pt x="2679699" y="56817"/>
                  </a:lnTo>
                  <a:lnTo>
                    <a:pt x="2730499" y="40184"/>
                  </a:lnTo>
                  <a:lnTo>
                    <a:pt x="2781299" y="27767"/>
                  </a:lnTo>
                  <a:lnTo>
                    <a:pt x="2832099" y="17638"/>
                  </a:lnTo>
                  <a:lnTo>
                    <a:pt x="2882899" y="9797"/>
                  </a:lnTo>
                  <a:lnTo>
                    <a:pt x="2933699" y="4243"/>
                  </a:lnTo>
                  <a:lnTo>
                    <a:pt x="2984499" y="978"/>
                  </a:lnTo>
                  <a:lnTo>
                    <a:pt x="3035299" y="0"/>
                  </a:lnTo>
                  <a:lnTo>
                    <a:pt x="3086099" y="1309"/>
                  </a:lnTo>
                  <a:lnTo>
                    <a:pt x="3136899" y="4906"/>
                  </a:lnTo>
                  <a:lnTo>
                    <a:pt x="3187699" y="10791"/>
                  </a:lnTo>
                  <a:lnTo>
                    <a:pt x="3225799" y="18963"/>
                  </a:lnTo>
                  <a:lnTo>
                    <a:pt x="3276599" y="29422"/>
                  </a:lnTo>
                  <a:lnTo>
                    <a:pt x="3327399" y="42169"/>
                  </a:lnTo>
                  <a:lnTo>
                    <a:pt x="3378199" y="57202"/>
                  </a:lnTo>
                  <a:lnTo>
                    <a:pt x="3428999" y="74524"/>
                  </a:lnTo>
                  <a:lnTo>
                    <a:pt x="3479799" y="94627"/>
                  </a:lnTo>
                  <a:lnTo>
                    <a:pt x="3530599" y="115878"/>
                  </a:lnTo>
                  <a:lnTo>
                    <a:pt x="3581399" y="138277"/>
                  </a:lnTo>
                  <a:lnTo>
                    <a:pt x="3619499" y="161822"/>
                  </a:lnTo>
                  <a:lnTo>
                    <a:pt x="3670299" y="186515"/>
                  </a:lnTo>
                  <a:lnTo>
                    <a:pt x="3721099" y="212353"/>
                  </a:lnTo>
                  <a:lnTo>
                    <a:pt x="3759199" y="239338"/>
                  </a:lnTo>
                  <a:lnTo>
                    <a:pt x="3797299" y="260999"/>
                  </a:lnTo>
                  <a:close/>
                </a:path>
              </a:pathLst>
            </a:custGeom>
            <a:solidFill>
              <a:srgbClr val="535353">
                <a:alpha val="687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60306" cy="3366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09367" y="5559825"/>
              <a:ext cx="3578631" cy="47271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009563"/>
              <a:ext cx="5876925" cy="2277745"/>
            </a:xfrm>
            <a:custGeom>
              <a:avLst/>
              <a:gdLst/>
              <a:ahLst/>
              <a:cxnLst/>
              <a:rect l="l" t="t" r="r" b="b"/>
              <a:pathLst>
                <a:path w="5876925" h="2277745">
                  <a:moveTo>
                    <a:pt x="5560296" y="2277437"/>
                  </a:moveTo>
                  <a:lnTo>
                    <a:pt x="132459" y="2277437"/>
                  </a:lnTo>
                  <a:lnTo>
                    <a:pt x="109378" y="2243883"/>
                  </a:lnTo>
                  <a:lnTo>
                    <a:pt x="86360" y="2201511"/>
                  </a:lnTo>
                  <a:lnTo>
                    <a:pt x="68355" y="2157064"/>
                  </a:lnTo>
                  <a:lnTo>
                    <a:pt x="55875" y="2110830"/>
                  </a:lnTo>
                  <a:lnTo>
                    <a:pt x="49432" y="2063096"/>
                  </a:lnTo>
                  <a:lnTo>
                    <a:pt x="49535" y="2014151"/>
                  </a:lnTo>
                  <a:lnTo>
                    <a:pt x="56611" y="1963113"/>
                  </a:lnTo>
                  <a:lnTo>
                    <a:pt x="69243" y="1913321"/>
                  </a:lnTo>
                  <a:lnTo>
                    <a:pt x="85670" y="1864366"/>
                  </a:lnTo>
                  <a:lnTo>
                    <a:pt x="104130" y="1815840"/>
                  </a:lnTo>
                  <a:lnTo>
                    <a:pt x="122861" y="1767335"/>
                  </a:lnTo>
                  <a:lnTo>
                    <a:pt x="140099" y="1718442"/>
                  </a:lnTo>
                  <a:lnTo>
                    <a:pt x="153689" y="1671750"/>
                  </a:lnTo>
                  <a:lnTo>
                    <a:pt x="164484" y="1624718"/>
                  </a:lnTo>
                  <a:lnTo>
                    <a:pt x="172636" y="1577379"/>
                  </a:lnTo>
                  <a:lnTo>
                    <a:pt x="178295" y="1529766"/>
                  </a:lnTo>
                  <a:lnTo>
                    <a:pt x="181615" y="1481911"/>
                  </a:lnTo>
                  <a:lnTo>
                    <a:pt x="182745" y="1433849"/>
                  </a:lnTo>
                  <a:lnTo>
                    <a:pt x="181838" y="1385613"/>
                  </a:lnTo>
                  <a:lnTo>
                    <a:pt x="179044" y="1337235"/>
                  </a:lnTo>
                  <a:lnTo>
                    <a:pt x="174517" y="1288748"/>
                  </a:lnTo>
                  <a:lnTo>
                    <a:pt x="168406" y="1240186"/>
                  </a:lnTo>
                  <a:lnTo>
                    <a:pt x="160863" y="1191582"/>
                  </a:lnTo>
                  <a:lnTo>
                    <a:pt x="152041" y="1142969"/>
                  </a:lnTo>
                  <a:lnTo>
                    <a:pt x="142090" y="1094380"/>
                  </a:lnTo>
                  <a:lnTo>
                    <a:pt x="131162" y="1045849"/>
                  </a:lnTo>
                  <a:lnTo>
                    <a:pt x="119408" y="997408"/>
                  </a:lnTo>
                  <a:lnTo>
                    <a:pt x="106980" y="949090"/>
                  </a:lnTo>
                  <a:lnTo>
                    <a:pt x="94029" y="900930"/>
                  </a:lnTo>
                  <a:lnTo>
                    <a:pt x="80707" y="852959"/>
                  </a:lnTo>
                  <a:lnTo>
                    <a:pt x="67166" y="805211"/>
                  </a:lnTo>
                  <a:lnTo>
                    <a:pt x="40029" y="710516"/>
                  </a:lnTo>
                  <a:lnTo>
                    <a:pt x="26761" y="663171"/>
                  </a:lnTo>
                  <a:lnTo>
                    <a:pt x="13934" y="615271"/>
                  </a:lnTo>
                  <a:lnTo>
                    <a:pt x="1690" y="566899"/>
                  </a:lnTo>
                  <a:lnTo>
                    <a:pt x="0" y="559744"/>
                  </a:lnTo>
                  <a:lnTo>
                    <a:pt x="0" y="0"/>
                  </a:lnTo>
                  <a:lnTo>
                    <a:pt x="5245087" y="0"/>
                  </a:lnTo>
                  <a:lnTo>
                    <a:pt x="5257310" y="31062"/>
                  </a:lnTo>
                  <a:lnTo>
                    <a:pt x="5277224" y="73788"/>
                  </a:lnTo>
                  <a:lnTo>
                    <a:pt x="5299574" y="115664"/>
                  </a:lnTo>
                  <a:lnTo>
                    <a:pt x="5324070" y="156800"/>
                  </a:lnTo>
                  <a:lnTo>
                    <a:pt x="5350424" y="197305"/>
                  </a:lnTo>
                  <a:lnTo>
                    <a:pt x="5378345" y="237287"/>
                  </a:lnTo>
                  <a:lnTo>
                    <a:pt x="5407544" y="276854"/>
                  </a:lnTo>
                  <a:lnTo>
                    <a:pt x="5437731" y="316116"/>
                  </a:lnTo>
                  <a:lnTo>
                    <a:pt x="5468617" y="355181"/>
                  </a:lnTo>
                  <a:lnTo>
                    <a:pt x="5562572" y="472281"/>
                  </a:lnTo>
                  <a:lnTo>
                    <a:pt x="5593358" y="511645"/>
                  </a:lnTo>
                  <a:lnTo>
                    <a:pt x="5623394" y="551355"/>
                  </a:lnTo>
                  <a:lnTo>
                    <a:pt x="5652392" y="591521"/>
                  </a:lnTo>
                  <a:lnTo>
                    <a:pt x="5680062" y="632250"/>
                  </a:lnTo>
                  <a:lnTo>
                    <a:pt x="5706114" y="673651"/>
                  </a:lnTo>
                  <a:lnTo>
                    <a:pt x="5729924" y="715265"/>
                  </a:lnTo>
                  <a:lnTo>
                    <a:pt x="5751864" y="757806"/>
                  </a:lnTo>
                  <a:lnTo>
                    <a:pt x="5771954" y="801208"/>
                  </a:lnTo>
                  <a:lnTo>
                    <a:pt x="5790215" y="845407"/>
                  </a:lnTo>
                  <a:lnTo>
                    <a:pt x="5806667" y="890338"/>
                  </a:lnTo>
                  <a:lnTo>
                    <a:pt x="5821330" y="935937"/>
                  </a:lnTo>
                  <a:lnTo>
                    <a:pt x="5834225" y="982138"/>
                  </a:lnTo>
                  <a:lnTo>
                    <a:pt x="5845372" y="1028877"/>
                  </a:lnTo>
                  <a:lnTo>
                    <a:pt x="5854791" y="1076089"/>
                  </a:lnTo>
                  <a:lnTo>
                    <a:pt x="5862503" y="1123710"/>
                  </a:lnTo>
                  <a:lnTo>
                    <a:pt x="5868528" y="1171674"/>
                  </a:lnTo>
                  <a:lnTo>
                    <a:pt x="5872886" y="1219917"/>
                  </a:lnTo>
                  <a:lnTo>
                    <a:pt x="5875598" y="1268374"/>
                  </a:lnTo>
                  <a:lnTo>
                    <a:pt x="5876683" y="1316980"/>
                  </a:lnTo>
                  <a:lnTo>
                    <a:pt x="5876164" y="1365672"/>
                  </a:lnTo>
                  <a:lnTo>
                    <a:pt x="5874059" y="1414383"/>
                  </a:lnTo>
                  <a:lnTo>
                    <a:pt x="5870389" y="1463049"/>
                  </a:lnTo>
                  <a:lnTo>
                    <a:pt x="5865174" y="1511606"/>
                  </a:lnTo>
                  <a:lnTo>
                    <a:pt x="5858435" y="1559988"/>
                  </a:lnTo>
                  <a:lnTo>
                    <a:pt x="5850192" y="1608132"/>
                  </a:lnTo>
                  <a:lnTo>
                    <a:pt x="5840466" y="1655971"/>
                  </a:lnTo>
                  <a:lnTo>
                    <a:pt x="5829277" y="1703442"/>
                  </a:lnTo>
                  <a:lnTo>
                    <a:pt x="5816644" y="1750480"/>
                  </a:lnTo>
                  <a:lnTo>
                    <a:pt x="5802589" y="1797020"/>
                  </a:lnTo>
                  <a:lnTo>
                    <a:pt x="5787132" y="1842996"/>
                  </a:lnTo>
                  <a:lnTo>
                    <a:pt x="5770293" y="1888346"/>
                  </a:lnTo>
                  <a:lnTo>
                    <a:pt x="5751420" y="1934814"/>
                  </a:lnTo>
                  <a:lnTo>
                    <a:pt x="5731265" y="1980590"/>
                  </a:lnTo>
                  <a:lnTo>
                    <a:pt x="5709866" y="2025672"/>
                  </a:lnTo>
                  <a:lnTo>
                    <a:pt x="5687260" y="2070060"/>
                  </a:lnTo>
                  <a:lnTo>
                    <a:pt x="5663485" y="2113754"/>
                  </a:lnTo>
                  <a:lnTo>
                    <a:pt x="5638580" y="2156752"/>
                  </a:lnTo>
                  <a:lnTo>
                    <a:pt x="5612582" y="2199055"/>
                  </a:lnTo>
                  <a:lnTo>
                    <a:pt x="5585529" y="2240662"/>
                  </a:lnTo>
                  <a:lnTo>
                    <a:pt x="5560296" y="2277437"/>
                  </a:lnTo>
                  <a:close/>
                </a:path>
              </a:pathLst>
            </a:custGeom>
            <a:solidFill>
              <a:srgbClr val="8A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870" y="128380"/>
              <a:ext cx="934783" cy="5742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5097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3184628" y="2299854"/>
            <a:ext cx="10203180" cy="4663969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1732280" marR="1692275" indent="381635" algn="just">
              <a:lnSpc>
                <a:spcPct val="76400"/>
              </a:lnSpc>
              <a:spcBef>
                <a:spcPts val="2065"/>
              </a:spcBef>
            </a:pPr>
            <a:r>
              <a:rPr sz="6600" b="1" spc="-540" dirty="0">
                <a:latin typeface="Times New Roman"/>
                <a:cs typeface="Times New Roman"/>
              </a:rPr>
              <a:t>I</a:t>
            </a:r>
            <a:r>
              <a:rPr sz="6600" b="1" spc="-500" dirty="0">
                <a:latin typeface="Times New Roman"/>
                <a:cs typeface="Times New Roman"/>
              </a:rPr>
              <a:t>N</a:t>
            </a:r>
            <a:r>
              <a:rPr sz="6600" b="1" spc="-540" dirty="0">
                <a:latin typeface="Times New Roman"/>
                <a:cs typeface="Times New Roman"/>
              </a:rPr>
              <a:t>TER</a:t>
            </a:r>
            <a:r>
              <a:rPr sz="6600" b="1" spc="-509" dirty="0">
                <a:latin typeface="Times New Roman"/>
                <a:cs typeface="Times New Roman"/>
              </a:rPr>
              <a:t>M</a:t>
            </a:r>
            <a:r>
              <a:rPr sz="6600" b="1" spc="-540" dirty="0">
                <a:latin typeface="Times New Roman"/>
                <a:cs typeface="Times New Roman"/>
              </a:rPr>
              <a:t>E</a:t>
            </a:r>
            <a:r>
              <a:rPr sz="6600" b="1" spc="-500" dirty="0">
                <a:latin typeface="Times New Roman"/>
                <a:cs typeface="Times New Roman"/>
              </a:rPr>
              <a:t>D</a:t>
            </a:r>
            <a:r>
              <a:rPr sz="6600" b="1" spc="-540" dirty="0">
                <a:latin typeface="Times New Roman"/>
                <a:cs typeface="Times New Roman"/>
              </a:rPr>
              <a:t>IARI</a:t>
            </a:r>
            <a:r>
              <a:rPr sz="6600" b="1" spc="50" dirty="0">
                <a:latin typeface="Times New Roman"/>
                <a:cs typeface="Times New Roman"/>
              </a:rPr>
              <a:t>O</a:t>
            </a:r>
            <a:endParaRPr sz="66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1700"/>
              </a:lnSpc>
              <a:spcBef>
                <a:spcPts val="3344"/>
              </a:spcBef>
            </a:pPr>
            <a:r>
              <a:rPr sz="3000" spc="110" dirty="0">
                <a:latin typeface="Times New Roman"/>
                <a:cs typeface="Times New Roman"/>
              </a:rPr>
              <a:t>Persona</a:t>
            </a:r>
            <a:r>
              <a:rPr sz="3000" spc="270" dirty="0">
                <a:latin typeface="Times New Roman"/>
                <a:cs typeface="Times New Roman"/>
              </a:rPr>
              <a:t> </a:t>
            </a:r>
            <a:r>
              <a:rPr sz="3000" spc="155" dirty="0">
                <a:latin typeface="Times New Roman"/>
                <a:cs typeface="Times New Roman"/>
              </a:rPr>
              <a:t>Natural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165" dirty="0">
                <a:latin typeface="Times New Roman"/>
                <a:cs typeface="Times New Roman"/>
              </a:rPr>
              <a:t>o</a:t>
            </a:r>
            <a:r>
              <a:rPr sz="3000" spc="27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Jurídica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que</a:t>
            </a:r>
            <a:r>
              <a:rPr sz="3000" spc="270" dirty="0">
                <a:latin typeface="Times New Roman"/>
                <a:cs typeface="Times New Roman"/>
              </a:rPr>
              <a:t> </a:t>
            </a:r>
            <a:r>
              <a:rPr sz="3000" spc="90" dirty="0">
                <a:latin typeface="Times New Roman"/>
                <a:cs typeface="Times New Roman"/>
              </a:rPr>
              <a:t>contribuye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100" dirty="0">
                <a:latin typeface="Times New Roman"/>
                <a:cs typeface="Times New Roman"/>
              </a:rPr>
              <a:t>con</a:t>
            </a:r>
            <a:r>
              <a:rPr sz="3000" spc="270" dirty="0">
                <a:latin typeface="Times New Roman"/>
                <a:cs typeface="Times New Roman"/>
              </a:rPr>
              <a:t> </a:t>
            </a:r>
            <a:r>
              <a:rPr sz="3000" spc="80" dirty="0">
                <a:latin typeface="Times New Roman"/>
                <a:cs typeface="Times New Roman"/>
              </a:rPr>
              <a:t>su</a:t>
            </a:r>
            <a:r>
              <a:rPr sz="3000" spc="27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mediación </a:t>
            </a:r>
            <a:r>
              <a:rPr sz="3000" spc="160" dirty="0">
                <a:latin typeface="Times New Roman"/>
                <a:cs typeface="Times New Roman"/>
              </a:rPr>
              <a:t>para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5" dirty="0">
                <a:latin typeface="Times New Roman"/>
                <a:cs typeface="Times New Roman"/>
              </a:rPr>
              <a:t>la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60" dirty="0">
                <a:latin typeface="Times New Roman"/>
                <a:cs typeface="Times New Roman"/>
              </a:rPr>
              <a:t>celebración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de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los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120" dirty="0">
                <a:latin typeface="Times New Roman"/>
                <a:cs typeface="Times New Roman"/>
              </a:rPr>
              <a:t>contratos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de</a:t>
            </a:r>
            <a:r>
              <a:rPr sz="3000" spc="85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seguros,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70" dirty="0">
                <a:latin typeface="Times New Roman"/>
                <a:cs typeface="Times New Roman"/>
              </a:rPr>
              <a:t>de</a:t>
            </a:r>
            <a:r>
              <a:rPr sz="3000" spc="80" dirty="0">
                <a:latin typeface="Times New Roman"/>
                <a:cs typeface="Times New Roman"/>
              </a:rPr>
              <a:t> </a:t>
            </a:r>
            <a:r>
              <a:rPr sz="3000" spc="65" dirty="0">
                <a:latin typeface="Times New Roman"/>
                <a:cs typeface="Times New Roman"/>
              </a:rPr>
              <a:t>reaseguros, </a:t>
            </a:r>
            <a:r>
              <a:rPr sz="3000" spc="70" dirty="0">
                <a:latin typeface="Times New Roman"/>
                <a:cs typeface="Times New Roman"/>
              </a:rPr>
              <a:t>de</a:t>
            </a:r>
            <a:r>
              <a:rPr sz="3000" spc="10" dirty="0">
                <a:latin typeface="Times New Roman"/>
                <a:cs typeface="Times New Roman"/>
              </a:rPr>
              <a:t>  </a:t>
            </a:r>
            <a:r>
              <a:rPr sz="3000" spc="65" dirty="0">
                <a:latin typeface="Times New Roman"/>
                <a:cs typeface="Times New Roman"/>
              </a:rPr>
              <a:t>medicina</a:t>
            </a:r>
            <a:r>
              <a:rPr sz="3000" spc="10" dirty="0">
                <a:latin typeface="Times New Roman"/>
                <a:cs typeface="Times New Roman"/>
              </a:rPr>
              <a:t>  </a:t>
            </a:r>
            <a:r>
              <a:rPr sz="3000" spc="125" dirty="0">
                <a:latin typeface="Times New Roman"/>
                <a:cs typeface="Times New Roman"/>
              </a:rPr>
              <a:t>prepagada</a:t>
            </a:r>
            <a:r>
              <a:rPr sz="3000" spc="1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y</a:t>
            </a:r>
            <a:r>
              <a:rPr sz="3000" spc="10" dirty="0">
                <a:latin typeface="Times New Roman"/>
                <a:cs typeface="Times New Roman"/>
              </a:rPr>
              <a:t>  </a:t>
            </a:r>
            <a:r>
              <a:rPr sz="3000" spc="70" dirty="0">
                <a:latin typeface="Times New Roman"/>
                <a:cs typeface="Times New Roman"/>
              </a:rPr>
              <a:t>de</a:t>
            </a:r>
            <a:r>
              <a:rPr sz="3000" spc="15" dirty="0">
                <a:latin typeface="Times New Roman"/>
                <a:cs typeface="Times New Roman"/>
              </a:rPr>
              <a:t>  </a:t>
            </a:r>
            <a:r>
              <a:rPr sz="3000" spc="95" dirty="0">
                <a:latin typeface="Times New Roman"/>
                <a:cs typeface="Times New Roman"/>
              </a:rPr>
              <a:t>administración</a:t>
            </a:r>
            <a:r>
              <a:rPr sz="3000" spc="10" dirty="0">
                <a:latin typeface="Times New Roman"/>
                <a:cs typeface="Times New Roman"/>
              </a:rPr>
              <a:t>  </a:t>
            </a:r>
            <a:r>
              <a:rPr sz="3000" spc="70" dirty="0">
                <a:latin typeface="Times New Roman"/>
                <a:cs typeface="Times New Roman"/>
              </a:rPr>
              <a:t>de</a:t>
            </a:r>
            <a:r>
              <a:rPr sz="3000" spc="1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riesgos,</a:t>
            </a:r>
            <a:r>
              <a:rPr sz="3000" spc="10" dirty="0">
                <a:latin typeface="Times New Roman"/>
                <a:cs typeface="Times New Roman"/>
              </a:rPr>
              <a:t>  </a:t>
            </a:r>
            <a:r>
              <a:rPr sz="3000" spc="-25" dirty="0">
                <a:latin typeface="Times New Roman"/>
                <a:cs typeface="Times New Roman"/>
              </a:rPr>
              <a:t>así </a:t>
            </a:r>
            <a:r>
              <a:rPr sz="3000" spc="110" dirty="0">
                <a:latin typeface="Times New Roman"/>
                <a:cs typeface="Times New Roman"/>
              </a:rPr>
              <a:t>como</a:t>
            </a:r>
            <a:r>
              <a:rPr sz="3000" spc="520" dirty="0">
                <a:latin typeface="Times New Roman"/>
                <a:cs typeface="Times New Roman"/>
              </a:rPr>
              <a:t>  </a:t>
            </a:r>
            <a:r>
              <a:rPr sz="3000" spc="100" dirty="0">
                <a:latin typeface="Times New Roman"/>
                <a:cs typeface="Times New Roman"/>
              </a:rPr>
              <a:t>con</a:t>
            </a:r>
            <a:r>
              <a:rPr sz="3000" spc="520" dirty="0">
                <a:latin typeface="Times New Roman"/>
                <a:cs typeface="Times New Roman"/>
              </a:rPr>
              <a:t>  </a:t>
            </a:r>
            <a:r>
              <a:rPr sz="3000" spc="80" dirty="0">
                <a:latin typeface="Times New Roman"/>
                <a:cs typeface="Times New Roman"/>
              </a:rPr>
              <a:t>su</a:t>
            </a:r>
            <a:r>
              <a:rPr sz="3000" spc="525" dirty="0">
                <a:latin typeface="Times New Roman"/>
                <a:cs typeface="Times New Roman"/>
              </a:rPr>
              <a:t>  </a:t>
            </a:r>
            <a:r>
              <a:rPr sz="3000" spc="75" dirty="0">
                <a:latin typeface="Times New Roman"/>
                <a:cs typeface="Times New Roman"/>
              </a:rPr>
              <a:t>asesoría</a:t>
            </a:r>
            <a:r>
              <a:rPr sz="3000" spc="520" dirty="0">
                <a:latin typeface="Times New Roman"/>
                <a:cs typeface="Times New Roman"/>
              </a:rPr>
              <a:t>  </a:t>
            </a:r>
            <a:r>
              <a:rPr sz="3000" spc="170" dirty="0">
                <a:latin typeface="Times New Roman"/>
                <a:cs typeface="Times New Roman"/>
              </a:rPr>
              <a:t>a</a:t>
            </a:r>
            <a:r>
              <a:rPr sz="3000" spc="525" dirty="0">
                <a:latin typeface="Times New Roman"/>
                <a:cs typeface="Times New Roman"/>
              </a:rPr>
              <a:t>  </a:t>
            </a:r>
            <a:r>
              <a:rPr sz="3000" dirty="0">
                <a:latin typeface="Times New Roman"/>
                <a:cs typeface="Times New Roman"/>
              </a:rPr>
              <a:t>los</a:t>
            </a:r>
            <a:r>
              <a:rPr sz="3000" spc="520" dirty="0">
                <a:latin typeface="Times New Roman"/>
                <a:cs typeface="Times New Roman"/>
              </a:rPr>
              <a:t>  </a:t>
            </a:r>
            <a:r>
              <a:rPr sz="3000" spc="110" dirty="0">
                <a:latin typeface="Times New Roman"/>
                <a:cs typeface="Times New Roman"/>
              </a:rPr>
              <a:t>tomadores,</a:t>
            </a:r>
            <a:r>
              <a:rPr sz="3000" spc="520" dirty="0">
                <a:latin typeface="Times New Roman"/>
                <a:cs typeface="Times New Roman"/>
              </a:rPr>
              <a:t>  </a:t>
            </a:r>
            <a:r>
              <a:rPr sz="3000" spc="75" dirty="0">
                <a:latin typeface="Times New Roman"/>
                <a:cs typeface="Times New Roman"/>
              </a:rPr>
              <a:t>aseguradores, </a:t>
            </a:r>
            <a:r>
              <a:rPr sz="3000" spc="55" dirty="0">
                <a:latin typeface="Times New Roman"/>
                <a:cs typeface="Times New Roman"/>
              </a:rPr>
              <a:t>beneficiaros,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110" dirty="0">
                <a:latin typeface="Times New Roman"/>
                <a:cs typeface="Times New Roman"/>
              </a:rPr>
              <a:t>contratantes,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spc="95" dirty="0">
                <a:latin typeface="Times New Roman"/>
                <a:cs typeface="Times New Roman"/>
              </a:rPr>
              <a:t>usuarios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y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afiliados.</a:t>
            </a:r>
            <a:endParaRPr sz="3000" dirty="0">
              <a:latin typeface="Times New Roman"/>
              <a:cs typeface="Times New Roman"/>
            </a:endParaRPr>
          </a:p>
        </p:txBody>
      </p:sp>
      <p:grpSp>
        <p:nvGrpSpPr>
          <p:cNvPr id="11" name="object 13">
            <a:extLst>
              <a:ext uri="{FF2B5EF4-FFF2-40B4-BE49-F238E27FC236}">
                <a16:creationId xmlns:a16="http://schemas.microsoft.com/office/drawing/2014/main" id="{828D0F21-852A-2A96-C2E5-67B30078F12E}"/>
              </a:ext>
            </a:extLst>
          </p:cNvPr>
          <p:cNvGrpSpPr/>
          <p:nvPr/>
        </p:nvGrpSpPr>
        <p:grpSpPr>
          <a:xfrm>
            <a:off x="14249400" y="2324099"/>
            <a:ext cx="3674097" cy="2819400"/>
            <a:chOff x="12735597" y="1034683"/>
            <a:chExt cx="3674097" cy="3640796"/>
          </a:xfrm>
        </p:grpSpPr>
        <p:pic>
          <p:nvPicPr>
            <p:cNvPr id="12" name="object 14">
              <a:extLst>
                <a:ext uri="{FF2B5EF4-FFF2-40B4-BE49-F238E27FC236}">
                  <a16:creationId xmlns:a16="http://schemas.microsoft.com/office/drawing/2014/main" id="{96B2B57F-68A8-133A-2701-18EBFC86BB0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35597" y="1055288"/>
              <a:ext cx="3674097" cy="3620191"/>
            </a:xfrm>
            <a:prstGeom prst="rect">
              <a:avLst/>
            </a:prstGeom>
          </p:spPr>
        </p:pic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48452C21-23CC-B4A9-6F5F-ABA3075EDA37}"/>
                </a:ext>
              </a:extLst>
            </p:cNvPr>
            <p:cNvSpPr/>
            <p:nvPr/>
          </p:nvSpPr>
          <p:spPr>
            <a:xfrm>
              <a:off x="12810419" y="1064184"/>
              <a:ext cx="3578860" cy="3611295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r>
                <a:rPr lang="es-ES" dirty="0"/>
                <a:t>C</a:t>
              </a:r>
            </a:p>
            <a:p>
              <a:endParaRPr lang="es-ES" dirty="0"/>
            </a:p>
            <a:p>
              <a:endParaRPr lang="es-ES" dirty="0"/>
            </a:p>
          </p:txBody>
        </p:sp>
        <p:pic>
          <p:nvPicPr>
            <p:cNvPr id="14" name="object 16">
              <a:extLst>
                <a:ext uri="{FF2B5EF4-FFF2-40B4-BE49-F238E27FC236}">
                  <a16:creationId xmlns:a16="http://schemas.microsoft.com/office/drawing/2014/main" id="{9C301946-D2D4-4095-D361-C3D3002CC77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15" name="object 17">
              <a:extLst>
                <a:ext uri="{FF2B5EF4-FFF2-40B4-BE49-F238E27FC236}">
                  <a16:creationId xmlns:a16="http://schemas.microsoft.com/office/drawing/2014/main" id="{FB9908C7-7EAE-C8B5-121D-69FF090F415F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5ED0B279-0966-8D61-EB4B-CD7144637A22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9">
              <a:extLst>
                <a:ext uri="{FF2B5EF4-FFF2-40B4-BE49-F238E27FC236}">
                  <a16:creationId xmlns:a16="http://schemas.microsoft.com/office/drawing/2014/main" id="{15BBEB16-61AA-09AC-58ED-0EB7CB450598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20">
              <a:extLst>
                <a:ext uri="{FF2B5EF4-FFF2-40B4-BE49-F238E27FC236}">
                  <a16:creationId xmlns:a16="http://schemas.microsoft.com/office/drawing/2014/main" id="{9C1AF158-E8D4-D010-2156-00FBB249052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19" name="object 21">
              <a:extLst>
                <a:ext uri="{FF2B5EF4-FFF2-40B4-BE49-F238E27FC236}">
                  <a16:creationId xmlns:a16="http://schemas.microsoft.com/office/drawing/2014/main" id="{6A6C2E4A-32F6-81CD-70EF-F62876F15B6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20" name="object 22">
              <a:extLst>
                <a:ext uri="{FF2B5EF4-FFF2-40B4-BE49-F238E27FC236}">
                  <a16:creationId xmlns:a16="http://schemas.microsoft.com/office/drawing/2014/main" id="{EE64CE0C-0A46-6991-CC2C-1EC61404F99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21" name="object 23">
              <a:extLst>
                <a:ext uri="{FF2B5EF4-FFF2-40B4-BE49-F238E27FC236}">
                  <a16:creationId xmlns:a16="http://schemas.microsoft.com/office/drawing/2014/main" id="{78CE6B2F-D230-6F69-5072-8BB4BB36D454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4">
              <a:extLst>
                <a:ext uri="{FF2B5EF4-FFF2-40B4-BE49-F238E27FC236}">
                  <a16:creationId xmlns:a16="http://schemas.microsoft.com/office/drawing/2014/main" id="{0E2FDCE5-00D2-A2D4-FF34-9EF2CF10BA5A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5">
              <a:extLst>
                <a:ext uri="{FF2B5EF4-FFF2-40B4-BE49-F238E27FC236}">
                  <a16:creationId xmlns:a16="http://schemas.microsoft.com/office/drawing/2014/main" id="{91BA6E17-E556-4CA6-6FC2-F937EB5CE2A8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6">
              <a:extLst>
                <a:ext uri="{FF2B5EF4-FFF2-40B4-BE49-F238E27FC236}">
                  <a16:creationId xmlns:a16="http://schemas.microsoft.com/office/drawing/2014/main" id="{FC6F43B0-DDE9-C928-D93B-BEEF6CA306C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25" name="object 27">
              <a:extLst>
                <a:ext uri="{FF2B5EF4-FFF2-40B4-BE49-F238E27FC236}">
                  <a16:creationId xmlns:a16="http://schemas.microsoft.com/office/drawing/2014/main" id="{E086242A-7054-3CBE-FB08-E574A0266761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31F7455-ACAB-D5DE-4B18-94152B101169}"/>
              </a:ext>
            </a:extLst>
          </p:cNvPr>
          <p:cNvSpPr txBox="1"/>
          <p:nvPr/>
        </p:nvSpPr>
        <p:spPr>
          <a:xfrm flipH="1">
            <a:off x="14600896" y="2841855"/>
            <a:ext cx="3124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VE" dirty="0"/>
              <a:t>Art. 4, </a:t>
            </a:r>
            <a:r>
              <a:rPr lang="es-VE" dirty="0" err="1"/>
              <a:t>Num</a:t>
            </a:r>
            <a:r>
              <a:rPr lang="es-VE" dirty="0"/>
              <a:t> 5 de las Normas que regulan la autorización y el ejercicio de la intermediación de seguros, medicina prepagada y sociedades de corretaje de seguros y reaseguros.</a:t>
            </a:r>
          </a:p>
        </p:txBody>
      </p:sp>
    </p:spTree>
    <p:extLst>
      <p:ext uri="{BB962C8B-B14F-4D97-AF65-F5344CB8AC3E}">
        <p14:creationId xmlns:p14="http://schemas.microsoft.com/office/powerpoint/2010/main" val="239488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062" y="4429"/>
            <a:ext cx="18300062" cy="10286999"/>
            <a:chOff x="-11566" y="0"/>
            <a:chExt cx="18300062" cy="10286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137647"/>
              <a:ext cx="2296795" cy="2661920"/>
            </a:xfrm>
            <a:custGeom>
              <a:avLst/>
              <a:gdLst/>
              <a:ahLst/>
              <a:cxnLst/>
              <a:rect l="l" t="t" r="r" b="b"/>
              <a:pathLst>
                <a:path w="2296795" h="2661920">
                  <a:moveTo>
                    <a:pt x="1191164" y="352075"/>
                  </a:moveTo>
                  <a:lnTo>
                    <a:pt x="369150" y="1218386"/>
                  </a:lnTo>
                  <a:lnTo>
                    <a:pt x="399276" y="1181540"/>
                  </a:lnTo>
                  <a:lnTo>
                    <a:pt x="424752" y="1137589"/>
                  </a:lnTo>
                  <a:lnTo>
                    <a:pt x="441581" y="1091113"/>
                  </a:lnTo>
                  <a:lnTo>
                    <a:pt x="451280" y="1042648"/>
                  </a:lnTo>
                  <a:lnTo>
                    <a:pt x="455365" y="992729"/>
                  </a:lnTo>
                  <a:lnTo>
                    <a:pt x="455352" y="941890"/>
                  </a:lnTo>
                  <a:lnTo>
                    <a:pt x="452760" y="890669"/>
                  </a:lnTo>
                  <a:lnTo>
                    <a:pt x="449103" y="839600"/>
                  </a:lnTo>
                  <a:lnTo>
                    <a:pt x="445899" y="789218"/>
                  </a:lnTo>
                  <a:lnTo>
                    <a:pt x="444213" y="737852"/>
                  </a:lnTo>
                  <a:lnTo>
                    <a:pt x="444375" y="686611"/>
                  </a:lnTo>
                  <a:lnTo>
                    <a:pt x="446555" y="635624"/>
                  </a:lnTo>
                  <a:lnTo>
                    <a:pt x="450918" y="585026"/>
                  </a:lnTo>
                  <a:lnTo>
                    <a:pt x="457633" y="534947"/>
                  </a:lnTo>
                  <a:lnTo>
                    <a:pt x="466867" y="485519"/>
                  </a:lnTo>
                  <a:lnTo>
                    <a:pt x="478787" y="436876"/>
                  </a:lnTo>
                  <a:lnTo>
                    <a:pt x="493560" y="389148"/>
                  </a:lnTo>
                  <a:lnTo>
                    <a:pt x="511354" y="342469"/>
                  </a:lnTo>
                  <a:lnTo>
                    <a:pt x="532337" y="296969"/>
                  </a:lnTo>
                  <a:lnTo>
                    <a:pt x="556675" y="252782"/>
                  </a:lnTo>
                  <a:lnTo>
                    <a:pt x="584536" y="210038"/>
                  </a:lnTo>
                  <a:lnTo>
                    <a:pt x="607792" y="179225"/>
                  </a:lnTo>
                  <a:lnTo>
                    <a:pt x="634782" y="147483"/>
                  </a:lnTo>
                  <a:lnTo>
                    <a:pt x="664074" y="116612"/>
                  </a:lnTo>
                  <a:lnTo>
                    <a:pt x="698388" y="84535"/>
                  </a:lnTo>
                  <a:lnTo>
                    <a:pt x="734220" y="54993"/>
                  </a:lnTo>
                  <a:lnTo>
                    <a:pt x="772214" y="27847"/>
                  </a:lnTo>
                  <a:lnTo>
                    <a:pt x="811977" y="3929"/>
                  </a:lnTo>
                  <a:lnTo>
                    <a:pt x="820116" y="0"/>
                  </a:lnTo>
                  <a:lnTo>
                    <a:pt x="1191164" y="352075"/>
                  </a:lnTo>
                  <a:close/>
                </a:path>
                <a:path w="2296795" h="2661920">
                  <a:moveTo>
                    <a:pt x="815894" y="2661489"/>
                  </a:moveTo>
                  <a:lnTo>
                    <a:pt x="0" y="1887312"/>
                  </a:lnTo>
                  <a:lnTo>
                    <a:pt x="0" y="1419931"/>
                  </a:lnTo>
                  <a:lnTo>
                    <a:pt x="72170" y="1391959"/>
                  </a:lnTo>
                  <a:lnTo>
                    <a:pt x="119622" y="1372894"/>
                  </a:lnTo>
                  <a:lnTo>
                    <a:pt x="166398" y="1352706"/>
                  </a:lnTo>
                  <a:lnTo>
                    <a:pt x="211899" y="1330922"/>
                  </a:lnTo>
                  <a:lnTo>
                    <a:pt x="255524" y="1307070"/>
                  </a:lnTo>
                  <a:lnTo>
                    <a:pt x="296674" y="1280678"/>
                  </a:lnTo>
                  <a:lnTo>
                    <a:pt x="334749" y="1251274"/>
                  </a:lnTo>
                  <a:lnTo>
                    <a:pt x="369150" y="1218386"/>
                  </a:lnTo>
                  <a:lnTo>
                    <a:pt x="1191164" y="352075"/>
                  </a:lnTo>
                  <a:lnTo>
                    <a:pt x="2146395" y="1258464"/>
                  </a:lnTo>
                  <a:lnTo>
                    <a:pt x="852822" y="2621744"/>
                  </a:lnTo>
                  <a:lnTo>
                    <a:pt x="820950" y="2655931"/>
                  </a:lnTo>
                  <a:lnTo>
                    <a:pt x="815894" y="2661489"/>
                  </a:lnTo>
                  <a:close/>
                </a:path>
                <a:path w="2296795" h="2661920">
                  <a:moveTo>
                    <a:pt x="1907858" y="2406595"/>
                  </a:moveTo>
                  <a:lnTo>
                    <a:pt x="1872735" y="2439606"/>
                  </a:lnTo>
                  <a:lnTo>
                    <a:pt x="1835012" y="2469402"/>
                  </a:lnTo>
                  <a:lnTo>
                    <a:pt x="1794883" y="2495486"/>
                  </a:lnTo>
                  <a:lnTo>
                    <a:pt x="1752538" y="2517360"/>
                  </a:lnTo>
                  <a:lnTo>
                    <a:pt x="1708170" y="2534526"/>
                  </a:lnTo>
                  <a:lnTo>
                    <a:pt x="1661970" y="2546487"/>
                  </a:lnTo>
                  <a:lnTo>
                    <a:pt x="1614129" y="2552744"/>
                  </a:lnTo>
                  <a:lnTo>
                    <a:pt x="1566027" y="2553149"/>
                  </a:lnTo>
                  <a:lnTo>
                    <a:pt x="1517751" y="2548722"/>
                  </a:lnTo>
                  <a:lnTo>
                    <a:pt x="1469377" y="2540610"/>
                  </a:lnTo>
                  <a:lnTo>
                    <a:pt x="1420981" y="2529957"/>
                  </a:lnTo>
                  <a:lnTo>
                    <a:pt x="1372638" y="2517910"/>
                  </a:lnTo>
                  <a:lnTo>
                    <a:pt x="1324422" y="2505614"/>
                  </a:lnTo>
                  <a:lnTo>
                    <a:pt x="1276410" y="2494214"/>
                  </a:lnTo>
                  <a:lnTo>
                    <a:pt x="1228676" y="2484857"/>
                  </a:lnTo>
                  <a:lnTo>
                    <a:pt x="1181296" y="2478688"/>
                  </a:lnTo>
                  <a:lnTo>
                    <a:pt x="1134345" y="2476851"/>
                  </a:lnTo>
                  <a:lnTo>
                    <a:pt x="1087899" y="2480494"/>
                  </a:lnTo>
                  <a:lnTo>
                    <a:pt x="1042032" y="2490762"/>
                  </a:lnTo>
                  <a:lnTo>
                    <a:pt x="998827" y="2507779"/>
                  </a:lnTo>
                  <a:lnTo>
                    <a:pt x="958719" y="2530541"/>
                  </a:lnTo>
                  <a:lnTo>
                    <a:pt x="921292" y="2557893"/>
                  </a:lnTo>
                  <a:lnTo>
                    <a:pt x="886131" y="2588679"/>
                  </a:lnTo>
                  <a:lnTo>
                    <a:pt x="852822" y="2621744"/>
                  </a:lnTo>
                  <a:lnTo>
                    <a:pt x="2146395" y="1258464"/>
                  </a:lnTo>
                  <a:lnTo>
                    <a:pt x="2296608" y="1400995"/>
                  </a:lnTo>
                  <a:lnTo>
                    <a:pt x="2293858" y="1417663"/>
                  </a:lnTo>
                  <a:lnTo>
                    <a:pt x="2284503" y="1466250"/>
                  </a:lnTo>
                  <a:lnTo>
                    <a:pt x="2273978" y="1514560"/>
                  </a:lnTo>
                  <a:lnTo>
                    <a:pt x="2262401" y="1562616"/>
                  </a:lnTo>
                  <a:lnTo>
                    <a:pt x="2249890" y="1610440"/>
                  </a:lnTo>
                  <a:lnTo>
                    <a:pt x="2236564" y="1658053"/>
                  </a:lnTo>
                  <a:lnTo>
                    <a:pt x="2222540" y="1705477"/>
                  </a:lnTo>
                  <a:lnTo>
                    <a:pt x="2207939" y="1752733"/>
                  </a:lnTo>
                  <a:lnTo>
                    <a:pt x="2177474" y="1846830"/>
                  </a:lnTo>
                  <a:lnTo>
                    <a:pt x="2130677" y="1986167"/>
                  </a:lnTo>
                  <a:lnTo>
                    <a:pt x="2114870" y="2031772"/>
                  </a:lnTo>
                  <a:lnTo>
                    <a:pt x="2098406" y="2077131"/>
                  </a:lnTo>
                  <a:lnTo>
                    <a:pt x="2080994" y="2122045"/>
                  </a:lnTo>
                  <a:lnTo>
                    <a:pt x="2062344" y="2166313"/>
                  </a:lnTo>
                  <a:lnTo>
                    <a:pt x="2042164" y="2209735"/>
                  </a:lnTo>
                  <a:lnTo>
                    <a:pt x="2020165" y="2252110"/>
                  </a:lnTo>
                  <a:lnTo>
                    <a:pt x="1996056" y="2293239"/>
                  </a:lnTo>
                  <a:lnTo>
                    <a:pt x="1969545" y="2332920"/>
                  </a:lnTo>
                  <a:lnTo>
                    <a:pt x="1940192" y="2370867"/>
                  </a:lnTo>
                  <a:lnTo>
                    <a:pt x="1907858" y="2406595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068008" y="446"/>
              <a:ext cx="4220210" cy="2419350"/>
            </a:xfrm>
            <a:custGeom>
              <a:avLst/>
              <a:gdLst/>
              <a:ahLst/>
              <a:cxnLst/>
              <a:rect l="l" t="t" r="r" b="b"/>
              <a:pathLst>
                <a:path w="4220209" h="2419350">
                  <a:moveTo>
                    <a:pt x="4177961" y="158708"/>
                  </a:moveTo>
                  <a:lnTo>
                    <a:pt x="4219990" y="158708"/>
                  </a:lnTo>
                  <a:lnTo>
                    <a:pt x="4219990" y="2419350"/>
                  </a:lnTo>
                  <a:lnTo>
                    <a:pt x="3104414" y="2419350"/>
                  </a:lnTo>
                  <a:lnTo>
                    <a:pt x="3093139" y="2415769"/>
                  </a:lnTo>
                  <a:lnTo>
                    <a:pt x="3046006" y="2402847"/>
                  </a:lnTo>
                  <a:lnTo>
                    <a:pt x="2998810" y="2392211"/>
                  </a:lnTo>
                  <a:lnTo>
                    <a:pt x="2951575" y="2384122"/>
                  </a:lnTo>
                  <a:lnTo>
                    <a:pt x="2904326" y="2378846"/>
                  </a:lnTo>
                  <a:lnTo>
                    <a:pt x="2857087" y="2376646"/>
                  </a:lnTo>
                  <a:lnTo>
                    <a:pt x="552041" y="2376646"/>
                  </a:lnTo>
                  <a:lnTo>
                    <a:pt x="549934" y="2349207"/>
                  </a:lnTo>
                  <a:lnTo>
                    <a:pt x="542060" y="2304176"/>
                  </a:lnTo>
                  <a:lnTo>
                    <a:pt x="530264" y="2260543"/>
                  </a:lnTo>
                  <a:lnTo>
                    <a:pt x="514925" y="2218167"/>
                  </a:lnTo>
                  <a:lnTo>
                    <a:pt x="496423" y="2176903"/>
                  </a:lnTo>
                  <a:lnTo>
                    <a:pt x="475136" y="2136612"/>
                  </a:lnTo>
                  <a:lnTo>
                    <a:pt x="451442" y="2097150"/>
                  </a:lnTo>
                  <a:lnTo>
                    <a:pt x="425721" y="2058376"/>
                  </a:lnTo>
                  <a:lnTo>
                    <a:pt x="398350" y="2020147"/>
                  </a:lnTo>
                  <a:lnTo>
                    <a:pt x="369710" y="1982321"/>
                  </a:lnTo>
                  <a:lnTo>
                    <a:pt x="340178" y="1944757"/>
                  </a:lnTo>
                  <a:lnTo>
                    <a:pt x="279954" y="1869844"/>
                  </a:lnTo>
                  <a:lnTo>
                    <a:pt x="250019" y="1832211"/>
                  </a:lnTo>
                  <a:lnTo>
                    <a:pt x="220708" y="1794272"/>
                  </a:lnTo>
                  <a:lnTo>
                    <a:pt x="192398" y="1755883"/>
                  </a:lnTo>
                  <a:lnTo>
                    <a:pt x="165469" y="1716903"/>
                  </a:lnTo>
                  <a:lnTo>
                    <a:pt x="140300" y="1677189"/>
                  </a:lnTo>
                  <a:lnTo>
                    <a:pt x="116248" y="1634654"/>
                  </a:lnTo>
                  <a:lnTo>
                    <a:pt x="94551" y="1590968"/>
                  </a:lnTo>
                  <a:lnTo>
                    <a:pt x="75177" y="1546234"/>
                  </a:lnTo>
                  <a:lnTo>
                    <a:pt x="58094" y="1500553"/>
                  </a:lnTo>
                  <a:lnTo>
                    <a:pt x="43271" y="1454025"/>
                  </a:lnTo>
                  <a:lnTo>
                    <a:pt x="30675" y="1406753"/>
                  </a:lnTo>
                  <a:lnTo>
                    <a:pt x="20276" y="1358836"/>
                  </a:lnTo>
                  <a:lnTo>
                    <a:pt x="12040" y="1310377"/>
                  </a:lnTo>
                  <a:lnTo>
                    <a:pt x="5937" y="1261477"/>
                  </a:lnTo>
                  <a:lnTo>
                    <a:pt x="1934" y="1212236"/>
                  </a:lnTo>
                  <a:lnTo>
                    <a:pt x="0" y="1162756"/>
                  </a:lnTo>
                  <a:lnTo>
                    <a:pt x="102" y="1113138"/>
                  </a:lnTo>
                  <a:lnTo>
                    <a:pt x="2210" y="1063484"/>
                  </a:lnTo>
                  <a:lnTo>
                    <a:pt x="6291" y="1013893"/>
                  </a:lnTo>
                  <a:lnTo>
                    <a:pt x="12314" y="964468"/>
                  </a:lnTo>
                  <a:lnTo>
                    <a:pt x="20246" y="915310"/>
                  </a:lnTo>
                  <a:lnTo>
                    <a:pt x="30057" y="866520"/>
                  </a:lnTo>
                  <a:lnTo>
                    <a:pt x="41713" y="818199"/>
                  </a:lnTo>
                  <a:lnTo>
                    <a:pt x="55184" y="770448"/>
                  </a:lnTo>
                  <a:lnTo>
                    <a:pt x="70437" y="723368"/>
                  </a:lnTo>
                  <a:lnTo>
                    <a:pt x="87441" y="677061"/>
                  </a:lnTo>
                  <a:lnTo>
                    <a:pt x="107037" y="629325"/>
                  </a:lnTo>
                  <a:lnTo>
                    <a:pt x="128271" y="582481"/>
                  </a:lnTo>
                  <a:lnTo>
                    <a:pt x="151083" y="536529"/>
                  </a:lnTo>
                  <a:lnTo>
                    <a:pt x="175410" y="491470"/>
                  </a:lnTo>
                  <a:lnTo>
                    <a:pt x="201193" y="447305"/>
                  </a:lnTo>
                  <a:lnTo>
                    <a:pt x="228370" y="404036"/>
                  </a:lnTo>
                  <a:lnTo>
                    <a:pt x="256879" y="361662"/>
                  </a:lnTo>
                  <a:lnTo>
                    <a:pt x="286661" y="320186"/>
                  </a:lnTo>
                  <a:lnTo>
                    <a:pt x="317655" y="279607"/>
                  </a:lnTo>
                  <a:lnTo>
                    <a:pt x="349798" y="239928"/>
                  </a:lnTo>
                  <a:lnTo>
                    <a:pt x="383030" y="201147"/>
                  </a:lnTo>
                  <a:lnTo>
                    <a:pt x="417290" y="163268"/>
                  </a:lnTo>
                  <a:lnTo>
                    <a:pt x="419012" y="161461"/>
                  </a:lnTo>
                  <a:lnTo>
                    <a:pt x="4020930" y="161461"/>
                  </a:lnTo>
                  <a:lnTo>
                    <a:pt x="4177961" y="158708"/>
                  </a:lnTo>
                  <a:close/>
                </a:path>
                <a:path w="4220209" h="2419350">
                  <a:moveTo>
                    <a:pt x="552041" y="2376646"/>
                  </a:moveTo>
                  <a:lnTo>
                    <a:pt x="2857087" y="2376646"/>
                  </a:lnTo>
                  <a:lnTo>
                    <a:pt x="2809883" y="2377786"/>
                  </a:lnTo>
                  <a:lnTo>
                    <a:pt x="2762738" y="2382529"/>
                  </a:lnTo>
                  <a:lnTo>
                    <a:pt x="2714337" y="2392051"/>
                  </a:lnTo>
                  <a:lnTo>
                    <a:pt x="2668353" y="2406318"/>
                  </a:lnTo>
                  <a:lnTo>
                    <a:pt x="2637607" y="2419350"/>
                  </a:lnTo>
                  <a:lnTo>
                    <a:pt x="552935" y="2419350"/>
                  </a:lnTo>
                  <a:lnTo>
                    <a:pt x="553509" y="2395777"/>
                  </a:lnTo>
                  <a:lnTo>
                    <a:pt x="552209" y="2378846"/>
                  </a:lnTo>
                  <a:lnTo>
                    <a:pt x="552128" y="2377786"/>
                  </a:lnTo>
                  <a:lnTo>
                    <a:pt x="552041" y="2376646"/>
                  </a:lnTo>
                  <a:close/>
                </a:path>
                <a:path w="4220209" h="2419350">
                  <a:moveTo>
                    <a:pt x="587357" y="0"/>
                  </a:moveTo>
                  <a:lnTo>
                    <a:pt x="3506577" y="0"/>
                  </a:lnTo>
                  <a:lnTo>
                    <a:pt x="3507979" y="1432"/>
                  </a:lnTo>
                  <a:lnTo>
                    <a:pt x="3541497" y="31118"/>
                  </a:lnTo>
                  <a:lnTo>
                    <a:pt x="3577373" y="58133"/>
                  </a:lnTo>
                  <a:lnTo>
                    <a:pt x="3615853" y="82215"/>
                  </a:lnTo>
                  <a:lnTo>
                    <a:pt x="3662606" y="105477"/>
                  </a:lnTo>
                  <a:lnTo>
                    <a:pt x="3711019" y="123830"/>
                  </a:lnTo>
                  <a:lnTo>
                    <a:pt x="3760816" y="137821"/>
                  </a:lnTo>
                  <a:lnTo>
                    <a:pt x="3811722" y="147995"/>
                  </a:lnTo>
                  <a:lnTo>
                    <a:pt x="3863462" y="154900"/>
                  </a:lnTo>
                  <a:lnTo>
                    <a:pt x="3915760" y="159081"/>
                  </a:lnTo>
                  <a:lnTo>
                    <a:pt x="3968341" y="161086"/>
                  </a:lnTo>
                  <a:lnTo>
                    <a:pt x="4020930" y="161461"/>
                  </a:lnTo>
                  <a:lnTo>
                    <a:pt x="419012" y="161461"/>
                  </a:lnTo>
                  <a:lnTo>
                    <a:pt x="452518" y="126290"/>
                  </a:lnTo>
                  <a:lnTo>
                    <a:pt x="488651" y="90215"/>
                  </a:lnTo>
                  <a:lnTo>
                    <a:pt x="525629" y="55043"/>
                  </a:lnTo>
                  <a:lnTo>
                    <a:pt x="563392" y="20775"/>
                  </a:lnTo>
                  <a:lnTo>
                    <a:pt x="587357" y="0"/>
                  </a:lnTo>
                  <a:close/>
                </a:path>
              </a:pathLst>
            </a:custGeom>
            <a:solidFill>
              <a:srgbClr val="8A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411946" y="553965"/>
              <a:ext cx="2876550" cy="4102100"/>
            </a:xfrm>
            <a:custGeom>
              <a:avLst/>
              <a:gdLst/>
              <a:ahLst/>
              <a:cxnLst/>
              <a:rect l="l" t="t" r="r" b="b"/>
              <a:pathLst>
                <a:path w="2876550" h="4102100">
                  <a:moveTo>
                    <a:pt x="2869487" y="2920999"/>
                  </a:moveTo>
                  <a:lnTo>
                    <a:pt x="2876052" y="2920999"/>
                  </a:lnTo>
                  <a:lnTo>
                    <a:pt x="2876052" y="3035299"/>
                  </a:lnTo>
                  <a:lnTo>
                    <a:pt x="2840991" y="3035299"/>
                  </a:lnTo>
                  <a:lnTo>
                    <a:pt x="2792578" y="3047999"/>
                  </a:lnTo>
                  <a:lnTo>
                    <a:pt x="2745433" y="3073399"/>
                  </a:lnTo>
                  <a:lnTo>
                    <a:pt x="2699554" y="3086099"/>
                  </a:lnTo>
                  <a:lnTo>
                    <a:pt x="2654944" y="3111499"/>
                  </a:lnTo>
                  <a:lnTo>
                    <a:pt x="2611600" y="3136899"/>
                  </a:lnTo>
                  <a:lnTo>
                    <a:pt x="2569524" y="3162299"/>
                  </a:lnTo>
                  <a:lnTo>
                    <a:pt x="2528715" y="3187699"/>
                  </a:lnTo>
                  <a:lnTo>
                    <a:pt x="2489174" y="3213099"/>
                  </a:lnTo>
                  <a:lnTo>
                    <a:pt x="2450900" y="3251199"/>
                  </a:lnTo>
                  <a:lnTo>
                    <a:pt x="2413894" y="3289299"/>
                  </a:lnTo>
                  <a:lnTo>
                    <a:pt x="2385735" y="3314699"/>
                  </a:lnTo>
                  <a:lnTo>
                    <a:pt x="2357950" y="3340099"/>
                  </a:lnTo>
                  <a:lnTo>
                    <a:pt x="2330536" y="3365499"/>
                  </a:lnTo>
                  <a:lnTo>
                    <a:pt x="2303493" y="3403599"/>
                  </a:lnTo>
                  <a:lnTo>
                    <a:pt x="2270417" y="3441699"/>
                  </a:lnTo>
                  <a:lnTo>
                    <a:pt x="2203663" y="3517899"/>
                  </a:lnTo>
                  <a:lnTo>
                    <a:pt x="2102032" y="3632199"/>
                  </a:lnTo>
                  <a:lnTo>
                    <a:pt x="2067574" y="3657599"/>
                  </a:lnTo>
                  <a:lnTo>
                    <a:pt x="2032517" y="3695699"/>
                  </a:lnTo>
                  <a:lnTo>
                    <a:pt x="1996863" y="3733799"/>
                  </a:lnTo>
                  <a:lnTo>
                    <a:pt x="1960611" y="3759199"/>
                  </a:lnTo>
                  <a:lnTo>
                    <a:pt x="1923761" y="3797299"/>
                  </a:lnTo>
                  <a:lnTo>
                    <a:pt x="1886313" y="3822699"/>
                  </a:lnTo>
                  <a:lnTo>
                    <a:pt x="1848267" y="3860799"/>
                  </a:lnTo>
                  <a:lnTo>
                    <a:pt x="1809622" y="3886199"/>
                  </a:lnTo>
                  <a:lnTo>
                    <a:pt x="1770380" y="3924299"/>
                  </a:lnTo>
                  <a:lnTo>
                    <a:pt x="1730538" y="3949699"/>
                  </a:lnTo>
                  <a:lnTo>
                    <a:pt x="1689820" y="3975099"/>
                  </a:lnTo>
                  <a:lnTo>
                    <a:pt x="1648251" y="4000499"/>
                  </a:lnTo>
                  <a:lnTo>
                    <a:pt x="1605832" y="4013199"/>
                  </a:lnTo>
                  <a:lnTo>
                    <a:pt x="1562562" y="4038599"/>
                  </a:lnTo>
                  <a:lnTo>
                    <a:pt x="1518443" y="4063999"/>
                  </a:lnTo>
                  <a:lnTo>
                    <a:pt x="1473474" y="4076699"/>
                  </a:lnTo>
                  <a:lnTo>
                    <a:pt x="1388655" y="4102099"/>
                  </a:lnTo>
                  <a:lnTo>
                    <a:pt x="1197167" y="4102099"/>
                  </a:lnTo>
                  <a:lnTo>
                    <a:pt x="1099241" y="4076699"/>
                  </a:lnTo>
                  <a:lnTo>
                    <a:pt x="1052805" y="4051299"/>
                  </a:lnTo>
                  <a:lnTo>
                    <a:pt x="1008053" y="4025899"/>
                  </a:lnTo>
                  <a:lnTo>
                    <a:pt x="964986" y="4000499"/>
                  </a:lnTo>
                  <a:lnTo>
                    <a:pt x="1329563" y="4000499"/>
                  </a:lnTo>
                  <a:lnTo>
                    <a:pt x="1472668" y="3962399"/>
                  </a:lnTo>
                  <a:lnTo>
                    <a:pt x="1522684" y="3949699"/>
                  </a:lnTo>
                  <a:lnTo>
                    <a:pt x="1571544" y="3924299"/>
                  </a:lnTo>
                  <a:lnTo>
                    <a:pt x="1619249" y="3898899"/>
                  </a:lnTo>
                  <a:lnTo>
                    <a:pt x="1665800" y="3873499"/>
                  </a:lnTo>
                  <a:lnTo>
                    <a:pt x="1711198" y="3835399"/>
                  </a:lnTo>
                  <a:lnTo>
                    <a:pt x="1754066" y="3809999"/>
                  </a:lnTo>
                  <a:lnTo>
                    <a:pt x="1796133" y="3771899"/>
                  </a:lnTo>
                  <a:lnTo>
                    <a:pt x="1837399" y="3746499"/>
                  </a:lnTo>
                  <a:lnTo>
                    <a:pt x="1877864" y="3708399"/>
                  </a:lnTo>
                  <a:lnTo>
                    <a:pt x="1917529" y="3670299"/>
                  </a:lnTo>
                  <a:lnTo>
                    <a:pt x="1956394" y="3632199"/>
                  </a:lnTo>
                  <a:lnTo>
                    <a:pt x="1994458" y="3594099"/>
                  </a:lnTo>
                  <a:lnTo>
                    <a:pt x="2031722" y="3555999"/>
                  </a:lnTo>
                  <a:lnTo>
                    <a:pt x="2068187" y="3517899"/>
                  </a:lnTo>
                  <a:lnTo>
                    <a:pt x="2098350" y="3479799"/>
                  </a:lnTo>
                  <a:lnTo>
                    <a:pt x="2128420" y="3454399"/>
                  </a:lnTo>
                  <a:lnTo>
                    <a:pt x="2218074" y="3340099"/>
                  </a:lnTo>
                  <a:lnTo>
                    <a:pt x="2251083" y="3314699"/>
                  </a:lnTo>
                  <a:lnTo>
                    <a:pt x="2284432" y="3276599"/>
                  </a:lnTo>
                  <a:lnTo>
                    <a:pt x="2318118" y="3238499"/>
                  </a:lnTo>
                  <a:lnTo>
                    <a:pt x="2352139" y="3200399"/>
                  </a:lnTo>
                  <a:lnTo>
                    <a:pt x="2386495" y="3174999"/>
                  </a:lnTo>
                  <a:lnTo>
                    <a:pt x="2425161" y="3136899"/>
                  </a:lnTo>
                  <a:lnTo>
                    <a:pt x="2465039" y="3111499"/>
                  </a:lnTo>
                  <a:lnTo>
                    <a:pt x="2506129" y="3073399"/>
                  </a:lnTo>
                  <a:lnTo>
                    <a:pt x="2548433" y="3047999"/>
                  </a:lnTo>
                  <a:lnTo>
                    <a:pt x="2591948" y="3022599"/>
                  </a:lnTo>
                  <a:lnTo>
                    <a:pt x="2636676" y="3009899"/>
                  </a:lnTo>
                  <a:lnTo>
                    <a:pt x="2682617" y="2984499"/>
                  </a:lnTo>
                  <a:lnTo>
                    <a:pt x="2729770" y="2971799"/>
                  </a:lnTo>
                  <a:lnTo>
                    <a:pt x="2778135" y="2946399"/>
                  </a:lnTo>
                  <a:lnTo>
                    <a:pt x="2869487" y="2920999"/>
                  </a:lnTo>
                  <a:close/>
                </a:path>
                <a:path w="2876550" h="4102100">
                  <a:moveTo>
                    <a:pt x="0" y="1993899"/>
                  </a:moveTo>
                  <a:lnTo>
                    <a:pt x="30866" y="2031999"/>
                  </a:lnTo>
                  <a:lnTo>
                    <a:pt x="159949" y="2184399"/>
                  </a:lnTo>
                  <a:lnTo>
                    <a:pt x="189303" y="2222499"/>
                  </a:lnTo>
                  <a:lnTo>
                    <a:pt x="218428" y="2260599"/>
                  </a:lnTo>
                  <a:lnTo>
                    <a:pt x="247324" y="2311399"/>
                  </a:lnTo>
                  <a:lnTo>
                    <a:pt x="275990" y="2349499"/>
                  </a:lnTo>
                  <a:lnTo>
                    <a:pt x="305011" y="2387599"/>
                  </a:lnTo>
                  <a:lnTo>
                    <a:pt x="333384" y="2425699"/>
                  </a:lnTo>
                  <a:lnTo>
                    <a:pt x="361111" y="2463799"/>
                  </a:lnTo>
                  <a:lnTo>
                    <a:pt x="388191" y="2514599"/>
                  </a:lnTo>
                  <a:lnTo>
                    <a:pt x="414623" y="2552699"/>
                  </a:lnTo>
                  <a:lnTo>
                    <a:pt x="440410" y="2590799"/>
                  </a:lnTo>
                  <a:lnTo>
                    <a:pt x="465549" y="2641599"/>
                  </a:lnTo>
                  <a:lnTo>
                    <a:pt x="490043" y="2679699"/>
                  </a:lnTo>
                  <a:lnTo>
                    <a:pt x="513890" y="2730499"/>
                  </a:lnTo>
                  <a:lnTo>
                    <a:pt x="537092" y="2768599"/>
                  </a:lnTo>
                  <a:lnTo>
                    <a:pt x="559647" y="2819399"/>
                  </a:lnTo>
                  <a:lnTo>
                    <a:pt x="581731" y="2870199"/>
                  </a:lnTo>
                  <a:lnTo>
                    <a:pt x="603263" y="2908299"/>
                  </a:lnTo>
                  <a:lnTo>
                    <a:pt x="624244" y="2959099"/>
                  </a:lnTo>
                  <a:lnTo>
                    <a:pt x="644673" y="3009899"/>
                  </a:lnTo>
                  <a:lnTo>
                    <a:pt x="664550" y="3060699"/>
                  </a:lnTo>
                  <a:lnTo>
                    <a:pt x="683876" y="3111499"/>
                  </a:lnTo>
                  <a:lnTo>
                    <a:pt x="702650" y="3162299"/>
                  </a:lnTo>
                  <a:lnTo>
                    <a:pt x="720873" y="3213099"/>
                  </a:lnTo>
                  <a:lnTo>
                    <a:pt x="738544" y="3251199"/>
                  </a:lnTo>
                  <a:lnTo>
                    <a:pt x="755208" y="3301999"/>
                  </a:lnTo>
                  <a:lnTo>
                    <a:pt x="771716" y="3352799"/>
                  </a:lnTo>
                  <a:lnTo>
                    <a:pt x="788067" y="3403599"/>
                  </a:lnTo>
                  <a:lnTo>
                    <a:pt x="804263" y="3454399"/>
                  </a:lnTo>
                  <a:lnTo>
                    <a:pt x="820302" y="3492499"/>
                  </a:lnTo>
                  <a:lnTo>
                    <a:pt x="836185" y="3543299"/>
                  </a:lnTo>
                  <a:lnTo>
                    <a:pt x="851910" y="3594099"/>
                  </a:lnTo>
                  <a:lnTo>
                    <a:pt x="867479" y="3644899"/>
                  </a:lnTo>
                  <a:lnTo>
                    <a:pt x="888043" y="3695699"/>
                  </a:lnTo>
                  <a:lnTo>
                    <a:pt x="912359" y="3746499"/>
                  </a:lnTo>
                  <a:lnTo>
                    <a:pt x="940425" y="3784599"/>
                  </a:lnTo>
                  <a:lnTo>
                    <a:pt x="972239" y="3835399"/>
                  </a:lnTo>
                  <a:lnTo>
                    <a:pt x="1007133" y="3873499"/>
                  </a:lnTo>
                  <a:lnTo>
                    <a:pt x="1045093" y="3911599"/>
                  </a:lnTo>
                  <a:lnTo>
                    <a:pt x="1086118" y="3936999"/>
                  </a:lnTo>
                  <a:lnTo>
                    <a:pt x="1130209" y="3962399"/>
                  </a:lnTo>
                  <a:lnTo>
                    <a:pt x="1177365" y="3975099"/>
                  </a:lnTo>
                  <a:lnTo>
                    <a:pt x="1227588" y="3987799"/>
                  </a:lnTo>
                  <a:lnTo>
                    <a:pt x="1280877" y="4000499"/>
                  </a:lnTo>
                  <a:lnTo>
                    <a:pt x="964986" y="4000499"/>
                  </a:lnTo>
                  <a:lnTo>
                    <a:pt x="927196" y="3962399"/>
                  </a:lnTo>
                  <a:lnTo>
                    <a:pt x="892525" y="3924299"/>
                  </a:lnTo>
                  <a:lnTo>
                    <a:pt x="860973" y="3886199"/>
                  </a:lnTo>
                  <a:lnTo>
                    <a:pt x="832539" y="3848099"/>
                  </a:lnTo>
                  <a:lnTo>
                    <a:pt x="807223" y="3797299"/>
                  </a:lnTo>
                  <a:lnTo>
                    <a:pt x="785025" y="3759199"/>
                  </a:lnTo>
                  <a:lnTo>
                    <a:pt x="765943" y="3708399"/>
                  </a:lnTo>
                  <a:lnTo>
                    <a:pt x="733516" y="3606799"/>
                  </a:lnTo>
                  <a:lnTo>
                    <a:pt x="701245" y="3505199"/>
                  </a:lnTo>
                  <a:lnTo>
                    <a:pt x="669127" y="3403599"/>
                  </a:lnTo>
                  <a:lnTo>
                    <a:pt x="653125" y="3352799"/>
                  </a:lnTo>
                  <a:lnTo>
                    <a:pt x="637330" y="3314699"/>
                  </a:lnTo>
                  <a:lnTo>
                    <a:pt x="621156" y="3263899"/>
                  </a:lnTo>
                  <a:lnTo>
                    <a:pt x="604602" y="3213099"/>
                  </a:lnTo>
                  <a:lnTo>
                    <a:pt x="587668" y="3174999"/>
                  </a:lnTo>
                  <a:lnTo>
                    <a:pt x="570355" y="3124199"/>
                  </a:lnTo>
                  <a:lnTo>
                    <a:pt x="552661" y="3086099"/>
                  </a:lnTo>
                  <a:lnTo>
                    <a:pt x="534586" y="3035299"/>
                  </a:lnTo>
                  <a:lnTo>
                    <a:pt x="516131" y="2984499"/>
                  </a:lnTo>
                  <a:lnTo>
                    <a:pt x="495003" y="2946399"/>
                  </a:lnTo>
                  <a:lnTo>
                    <a:pt x="473158" y="2895599"/>
                  </a:lnTo>
                  <a:lnTo>
                    <a:pt x="450596" y="2844799"/>
                  </a:lnTo>
                  <a:lnTo>
                    <a:pt x="427317" y="2806699"/>
                  </a:lnTo>
                  <a:lnTo>
                    <a:pt x="403321" y="2755899"/>
                  </a:lnTo>
                  <a:lnTo>
                    <a:pt x="378609" y="2717799"/>
                  </a:lnTo>
                  <a:lnTo>
                    <a:pt x="353180" y="2666999"/>
                  </a:lnTo>
                  <a:lnTo>
                    <a:pt x="327034" y="2628899"/>
                  </a:lnTo>
                  <a:lnTo>
                    <a:pt x="300172" y="2578099"/>
                  </a:lnTo>
                  <a:lnTo>
                    <a:pt x="272593" y="2539999"/>
                  </a:lnTo>
                  <a:lnTo>
                    <a:pt x="244298" y="2489199"/>
                  </a:lnTo>
                  <a:lnTo>
                    <a:pt x="215286" y="2451099"/>
                  </a:lnTo>
                  <a:lnTo>
                    <a:pt x="185558" y="2412999"/>
                  </a:lnTo>
                  <a:lnTo>
                    <a:pt x="155113" y="2362199"/>
                  </a:lnTo>
                  <a:lnTo>
                    <a:pt x="125719" y="2324099"/>
                  </a:lnTo>
                  <a:lnTo>
                    <a:pt x="95859" y="2285999"/>
                  </a:lnTo>
                  <a:lnTo>
                    <a:pt x="65534" y="2247899"/>
                  </a:lnTo>
                  <a:lnTo>
                    <a:pt x="34742" y="2209799"/>
                  </a:lnTo>
                  <a:lnTo>
                    <a:pt x="3485" y="2171699"/>
                  </a:lnTo>
                  <a:lnTo>
                    <a:pt x="0" y="2171699"/>
                  </a:lnTo>
                  <a:lnTo>
                    <a:pt x="0" y="1993899"/>
                  </a:lnTo>
                  <a:close/>
                </a:path>
                <a:path w="2876550" h="4102100">
                  <a:moveTo>
                    <a:pt x="490226" y="253999"/>
                  </a:moveTo>
                  <a:lnTo>
                    <a:pt x="791629" y="253999"/>
                  </a:lnTo>
                  <a:lnTo>
                    <a:pt x="661989" y="292099"/>
                  </a:lnTo>
                  <a:lnTo>
                    <a:pt x="612266" y="304799"/>
                  </a:lnTo>
                  <a:lnTo>
                    <a:pt x="563602" y="330199"/>
                  </a:lnTo>
                  <a:lnTo>
                    <a:pt x="515998" y="355599"/>
                  </a:lnTo>
                  <a:lnTo>
                    <a:pt x="469452" y="380999"/>
                  </a:lnTo>
                  <a:lnTo>
                    <a:pt x="423967" y="406399"/>
                  </a:lnTo>
                  <a:lnTo>
                    <a:pt x="379540" y="431799"/>
                  </a:lnTo>
                  <a:lnTo>
                    <a:pt x="336174" y="457199"/>
                  </a:lnTo>
                  <a:lnTo>
                    <a:pt x="293867" y="495299"/>
                  </a:lnTo>
                  <a:lnTo>
                    <a:pt x="252621" y="520699"/>
                  </a:lnTo>
                  <a:lnTo>
                    <a:pt x="216628" y="558799"/>
                  </a:lnTo>
                  <a:lnTo>
                    <a:pt x="181286" y="596899"/>
                  </a:lnTo>
                  <a:lnTo>
                    <a:pt x="146592" y="622299"/>
                  </a:lnTo>
                  <a:lnTo>
                    <a:pt x="112546" y="660399"/>
                  </a:lnTo>
                  <a:lnTo>
                    <a:pt x="79150" y="698499"/>
                  </a:lnTo>
                  <a:lnTo>
                    <a:pt x="46401" y="723899"/>
                  </a:lnTo>
                  <a:lnTo>
                    <a:pt x="14300" y="761999"/>
                  </a:lnTo>
                  <a:lnTo>
                    <a:pt x="0" y="774699"/>
                  </a:lnTo>
                  <a:lnTo>
                    <a:pt x="0" y="634999"/>
                  </a:lnTo>
                  <a:lnTo>
                    <a:pt x="47875" y="584199"/>
                  </a:lnTo>
                  <a:lnTo>
                    <a:pt x="84766" y="546099"/>
                  </a:lnTo>
                  <a:lnTo>
                    <a:pt x="122393" y="507999"/>
                  </a:lnTo>
                  <a:lnTo>
                    <a:pt x="160754" y="469899"/>
                  </a:lnTo>
                  <a:lnTo>
                    <a:pt x="198890" y="444499"/>
                  </a:lnTo>
                  <a:lnTo>
                    <a:pt x="237897" y="406399"/>
                  </a:lnTo>
                  <a:lnTo>
                    <a:pt x="277775" y="380999"/>
                  </a:lnTo>
                  <a:lnTo>
                    <a:pt x="318524" y="355599"/>
                  </a:lnTo>
                  <a:lnTo>
                    <a:pt x="360143" y="317499"/>
                  </a:lnTo>
                  <a:lnTo>
                    <a:pt x="402633" y="292099"/>
                  </a:lnTo>
                  <a:lnTo>
                    <a:pt x="445994" y="279399"/>
                  </a:lnTo>
                  <a:lnTo>
                    <a:pt x="490226" y="253999"/>
                  </a:lnTo>
                  <a:close/>
                </a:path>
                <a:path w="2876550" h="4102100">
                  <a:moveTo>
                    <a:pt x="2352649" y="101599"/>
                  </a:moveTo>
                  <a:lnTo>
                    <a:pt x="2663670" y="101599"/>
                  </a:lnTo>
                  <a:lnTo>
                    <a:pt x="2621775" y="114299"/>
                  </a:lnTo>
                  <a:lnTo>
                    <a:pt x="2579897" y="114299"/>
                  </a:lnTo>
                  <a:lnTo>
                    <a:pt x="2492575" y="139699"/>
                  </a:lnTo>
                  <a:lnTo>
                    <a:pt x="2450945" y="165099"/>
                  </a:lnTo>
                  <a:lnTo>
                    <a:pt x="2410670" y="190499"/>
                  </a:lnTo>
                  <a:lnTo>
                    <a:pt x="2367472" y="215899"/>
                  </a:lnTo>
                  <a:lnTo>
                    <a:pt x="2324598" y="253999"/>
                  </a:lnTo>
                  <a:lnTo>
                    <a:pt x="2239826" y="304799"/>
                  </a:lnTo>
                  <a:lnTo>
                    <a:pt x="2197927" y="342899"/>
                  </a:lnTo>
                  <a:lnTo>
                    <a:pt x="2154241" y="368299"/>
                  </a:lnTo>
                  <a:lnTo>
                    <a:pt x="2109285" y="393699"/>
                  </a:lnTo>
                  <a:lnTo>
                    <a:pt x="2067357" y="419099"/>
                  </a:lnTo>
                  <a:lnTo>
                    <a:pt x="2024312" y="431799"/>
                  </a:lnTo>
                  <a:lnTo>
                    <a:pt x="1934875" y="457199"/>
                  </a:lnTo>
                  <a:lnTo>
                    <a:pt x="1783188" y="457199"/>
                  </a:lnTo>
                  <a:lnTo>
                    <a:pt x="1731046" y="444499"/>
                  </a:lnTo>
                  <a:lnTo>
                    <a:pt x="1679242" y="444499"/>
                  </a:lnTo>
                  <a:lnTo>
                    <a:pt x="1525854" y="406399"/>
                  </a:lnTo>
                  <a:lnTo>
                    <a:pt x="1478145" y="380999"/>
                  </a:lnTo>
                  <a:lnTo>
                    <a:pt x="1382522" y="355599"/>
                  </a:lnTo>
                  <a:lnTo>
                    <a:pt x="1917039" y="355599"/>
                  </a:lnTo>
                  <a:lnTo>
                    <a:pt x="1967807" y="342899"/>
                  </a:lnTo>
                  <a:lnTo>
                    <a:pt x="2017384" y="317499"/>
                  </a:lnTo>
                  <a:lnTo>
                    <a:pt x="2065769" y="304799"/>
                  </a:lnTo>
                  <a:lnTo>
                    <a:pt x="2103243" y="279399"/>
                  </a:lnTo>
                  <a:lnTo>
                    <a:pt x="2139907" y="253999"/>
                  </a:lnTo>
                  <a:lnTo>
                    <a:pt x="2181805" y="228599"/>
                  </a:lnTo>
                  <a:lnTo>
                    <a:pt x="2224029" y="190499"/>
                  </a:lnTo>
                  <a:lnTo>
                    <a:pt x="2266578" y="165099"/>
                  </a:lnTo>
                  <a:lnTo>
                    <a:pt x="2309451" y="126999"/>
                  </a:lnTo>
                  <a:lnTo>
                    <a:pt x="2352649" y="101599"/>
                  </a:lnTo>
                  <a:close/>
                </a:path>
                <a:path w="2876550" h="4102100">
                  <a:moveTo>
                    <a:pt x="771683" y="152399"/>
                  </a:moveTo>
                  <a:lnTo>
                    <a:pt x="1019599" y="152399"/>
                  </a:lnTo>
                  <a:lnTo>
                    <a:pt x="1069708" y="165099"/>
                  </a:lnTo>
                  <a:lnTo>
                    <a:pt x="1119708" y="165099"/>
                  </a:lnTo>
                  <a:lnTo>
                    <a:pt x="1293771" y="215899"/>
                  </a:lnTo>
                  <a:lnTo>
                    <a:pt x="1341201" y="228599"/>
                  </a:lnTo>
                  <a:lnTo>
                    <a:pt x="1388608" y="253999"/>
                  </a:lnTo>
                  <a:lnTo>
                    <a:pt x="1530689" y="292099"/>
                  </a:lnTo>
                  <a:lnTo>
                    <a:pt x="1711477" y="342899"/>
                  </a:lnTo>
                  <a:lnTo>
                    <a:pt x="1757507" y="342899"/>
                  </a:lnTo>
                  <a:lnTo>
                    <a:pt x="1803870" y="355599"/>
                  </a:lnTo>
                  <a:lnTo>
                    <a:pt x="1382522" y="355599"/>
                  </a:lnTo>
                  <a:lnTo>
                    <a:pt x="1286624" y="330199"/>
                  </a:lnTo>
                  <a:lnTo>
                    <a:pt x="1238574" y="304799"/>
                  </a:lnTo>
                  <a:lnTo>
                    <a:pt x="1142272" y="279399"/>
                  </a:lnTo>
                  <a:lnTo>
                    <a:pt x="1041296" y="253999"/>
                  </a:lnTo>
                  <a:lnTo>
                    <a:pt x="490226" y="253999"/>
                  </a:lnTo>
                  <a:lnTo>
                    <a:pt x="535328" y="228599"/>
                  </a:lnTo>
                  <a:lnTo>
                    <a:pt x="581301" y="203199"/>
                  </a:lnTo>
                  <a:lnTo>
                    <a:pt x="771683" y="152399"/>
                  </a:lnTo>
                  <a:close/>
                </a:path>
                <a:path w="2876550" h="4102100">
                  <a:moveTo>
                    <a:pt x="2569662" y="12699"/>
                  </a:moveTo>
                  <a:lnTo>
                    <a:pt x="2776523" y="12699"/>
                  </a:lnTo>
                  <a:lnTo>
                    <a:pt x="2824913" y="25399"/>
                  </a:lnTo>
                  <a:lnTo>
                    <a:pt x="2870155" y="50799"/>
                  </a:lnTo>
                  <a:lnTo>
                    <a:pt x="2876052" y="50799"/>
                  </a:lnTo>
                  <a:lnTo>
                    <a:pt x="2876052" y="165099"/>
                  </a:lnTo>
                  <a:lnTo>
                    <a:pt x="2847157" y="152399"/>
                  </a:lnTo>
                  <a:lnTo>
                    <a:pt x="2799599" y="126999"/>
                  </a:lnTo>
                  <a:lnTo>
                    <a:pt x="2747513" y="114299"/>
                  </a:lnTo>
                  <a:lnTo>
                    <a:pt x="2705582" y="114299"/>
                  </a:lnTo>
                  <a:lnTo>
                    <a:pt x="2663670" y="101599"/>
                  </a:lnTo>
                  <a:lnTo>
                    <a:pt x="2352649" y="101599"/>
                  </a:lnTo>
                  <a:lnTo>
                    <a:pt x="2392592" y="76199"/>
                  </a:lnTo>
                  <a:lnTo>
                    <a:pt x="2433573" y="63499"/>
                  </a:lnTo>
                  <a:lnTo>
                    <a:pt x="2475593" y="38099"/>
                  </a:lnTo>
                  <a:lnTo>
                    <a:pt x="2518653" y="25399"/>
                  </a:lnTo>
                  <a:lnTo>
                    <a:pt x="2569662" y="12699"/>
                  </a:lnTo>
                  <a:close/>
                </a:path>
                <a:path w="2876550" h="4102100">
                  <a:moveTo>
                    <a:pt x="869505" y="139699"/>
                  </a:moveTo>
                  <a:lnTo>
                    <a:pt x="919053" y="139699"/>
                  </a:lnTo>
                  <a:lnTo>
                    <a:pt x="969380" y="152399"/>
                  </a:lnTo>
                  <a:lnTo>
                    <a:pt x="820381" y="152399"/>
                  </a:lnTo>
                  <a:lnTo>
                    <a:pt x="869505" y="139699"/>
                  </a:lnTo>
                  <a:close/>
                </a:path>
                <a:path w="2876550" h="4102100">
                  <a:moveTo>
                    <a:pt x="2672528" y="0"/>
                  </a:moveTo>
                  <a:lnTo>
                    <a:pt x="2724384" y="12699"/>
                  </a:lnTo>
                  <a:lnTo>
                    <a:pt x="2620954" y="12699"/>
                  </a:lnTo>
                  <a:lnTo>
                    <a:pt x="2672528" y="0"/>
                  </a:lnTo>
                  <a:close/>
                </a:path>
              </a:pathLst>
            </a:custGeom>
            <a:solidFill>
              <a:srgbClr val="746F6F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9836" y="4193458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6"/>
                  </a:lnTo>
                  <a:lnTo>
                    <a:pt x="1399983" y="3079555"/>
                  </a:lnTo>
                  <a:lnTo>
                    <a:pt x="1353083" y="3074522"/>
                  </a:lnTo>
                  <a:lnTo>
                    <a:pt x="1306613" y="3068098"/>
                  </a:lnTo>
                  <a:lnTo>
                    <a:pt x="1260594" y="3060306"/>
                  </a:lnTo>
                  <a:lnTo>
                    <a:pt x="1215048" y="3051166"/>
                  </a:lnTo>
                  <a:lnTo>
                    <a:pt x="1169996" y="3040700"/>
                  </a:lnTo>
                  <a:lnTo>
                    <a:pt x="1125460" y="3028928"/>
                  </a:lnTo>
                  <a:lnTo>
                    <a:pt x="1081460" y="3015874"/>
                  </a:lnTo>
                  <a:lnTo>
                    <a:pt x="1038018" y="3001557"/>
                  </a:lnTo>
                  <a:lnTo>
                    <a:pt x="995156" y="2985999"/>
                  </a:lnTo>
                  <a:lnTo>
                    <a:pt x="952894" y="2969221"/>
                  </a:lnTo>
                  <a:lnTo>
                    <a:pt x="911255" y="2951245"/>
                  </a:lnTo>
                  <a:lnTo>
                    <a:pt x="870258" y="2932093"/>
                  </a:lnTo>
                  <a:lnTo>
                    <a:pt x="829927" y="2911784"/>
                  </a:lnTo>
                  <a:lnTo>
                    <a:pt x="790282" y="2890342"/>
                  </a:lnTo>
                  <a:lnTo>
                    <a:pt x="751344" y="2867787"/>
                  </a:lnTo>
                  <a:lnTo>
                    <a:pt x="713135" y="2844140"/>
                  </a:lnTo>
                  <a:lnTo>
                    <a:pt x="675675" y="2819423"/>
                  </a:lnTo>
                  <a:lnTo>
                    <a:pt x="638988" y="2793657"/>
                  </a:lnTo>
                  <a:lnTo>
                    <a:pt x="603093" y="2766864"/>
                  </a:lnTo>
                  <a:lnTo>
                    <a:pt x="568012" y="2739064"/>
                  </a:lnTo>
                  <a:lnTo>
                    <a:pt x="533767" y="2710280"/>
                  </a:lnTo>
                  <a:lnTo>
                    <a:pt x="500378" y="2680532"/>
                  </a:lnTo>
                  <a:lnTo>
                    <a:pt x="467868" y="2649842"/>
                  </a:lnTo>
                  <a:lnTo>
                    <a:pt x="436257" y="2618231"/>
                  </a:lnTo>
                  <a:lnTo>
                    <a:pt x="405567" y="2585720"/>
                  </a:lnTo>
                  <a:lnTo>
                    <a:pt x="375819" y="2552332"/>
                  </a:lnTo>
                  <a:lnTo>
                    <a:pt x="347035" y="2518087"/>
                  </a:lnTo>
                  <a:lnTo>
                    <a:pt x="319235" y="2483006"/>
                  </a:lnTo>
                  <a:lnTo>
                    <a:pt x="292442" y="2447111"/>
                  </a:lnTo>
                  <a:lnTo>
                    <a:pt x="266676" y="2410423"/>
                  </a:lnTo>
                  <a:lnTo>
                    <a:pt x="241959" y="2372964"/>
                  </a:lnTo>
                  <a:lnTo>
                    <a:pt x="218312" y="2334755"/>
                  </a:lnTo>
                  <a:lnTo>
                    <a:pt x="195757" y="2295817"/>
                  </a:lnTo>
                  <a:lnTo>
                    <a:pt x="174314" y="2256172"/>
                  </a:lnTo>
                  <a:lnTo>
                    <a:pt x="154006" y="2215840"/>
                  </a:lnTo>
                  <a:lnTo>
                    <a:pt x="134854" y="2174844"/>
                  </a:lnTo>
                  <a:lnTo>
                    <a:pt x="116878" y="2133204"/>
                  </a:lnTo>
                  <a:lnTo>
                    <a:pt x="100100" y="2090943"/>
                  </a:lnTo>
                  <a:lnTo>
                    <a:pt x="84542" y="2048080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2"/>
                  </a:lnTo>
                  <a:lnTo>
                    <a:pt x="34933" y="1871050"/>
                  </a:lnTo>
                  <a:lnTo>
                    <a:pt x="25793" y="1825504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4" y="1686116"/>
                  </a:lnTo>
                  <a:lnTo>
                    <a:pt x="2922" y="1638807"/>
                  </a:lnTo>
                  <a:lnTo>
                    <a:pt x="734" y="1591111"/>
                  </a:lnTo>
                  <a:lnTo>
                    <a:pt x="0" y="1543049"/>
                  </a:lnTo>
                  <a:lnTo>
                    <a:pt x="734" y="1494987"/>
                  </a:lnTo>
                  <a:lnTo>
                    <a:pt x="2922" y="1447291"/>
                  </a:lnTo>
                  <a:lnTo>
                    <a:pt x="6544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3" y="1260594"/>
                  </a:lnTo>
                  <a:lnTo>
                    <a:pt x="34933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8" y="952894"/>
                  </a:lnTo>
                  <a:lnTo>
                    <a:pt x="134854" y="911255"/>
                  </a:lnTo>
                  <a:lnTo>
                    <a:pt x="154006" y="870258"/>
                  </a:lnTo>
                  <a:lnTo>
                    <a:pt x="174314" y="829927"/>
                  </a:lnTo>
                  <a:lnTo>
                    <a:pt x="195757" y="790282"/>
                  </a:lnTo>
                  <a:lnTo>
                    <a:pt x="218312" y="751344"/>
                  </a:lnTo>
                  <a:lnTo>
                    <a:pt x="241959" y="713135"/>
                  </a:lnTo>
                  <a:lnTo>
                    <a:pt x="266676" y="675675"/>
                  </a:lnTo>
                  <a:lnTo>
                    <a:pt x="292442" y="638988"/>
                  </a:lnTo>
                  <a:lnTo>
                    <a:pt x="319235" y="603093"/>
                  </a:lnTo>
                  <a:lnTo>
                    <a:pt x="347035" y="568012"/>
                  </a:lnTo>
                  <a:lnTo>
                    <a:pt x="375819" y="533767"/>
                  </a:lnTo>
                  <a:lnTo>
                    <a:pt x="405567" y="500378"/>
                  </a:lnTo>
                  <a:lnTo>
                    <a:pt x="436257" y="467868"/>
                  </a:lnTo>
                  <a:lnTo>
                    <a:pt x="467868" y="436257"/>
                  </a:lnTo>
                  <a:lnTo>
                    <a:pt x="500378" y="405567"/>
                  </a:lnTo>
                  <a:lnTo>
                    <a:pt x="533767" y="375819"/>
                  </a:lnTo>
                  <a:lnTo>
                    <a:pt x="568012" y="347035"/>
                  </a:lnTo>
                  <a:lnTo>
                    <a:pt x="603093" y="319235"/>
                  </a:lnTo>
                  <a:lnTo>
                    <a:pt x="638988" y="292442"/>
                  </a:lnTo>
                  <a:lnTo>
                    <a:pt x="675675" y="266676"/>
                  </a:lnTo>
                  <a:lnTo>
                    <a:pt x="713135" y="241959"/>
                  </a:lnTo>
                  <a:lnTo>
                    <a:pt x="751344" y="218312"/>
                  </a:lnTo>
                  <a:lnTo>
                    <a:pt x="790282" y="195757"/>
                  </a:lnTo>
                  <a:lnTo>
                    <a:pt x="829927" y="174314"/>
                  </a:lnTo>
                  <a:lnTo>
                    <a:pt x="870258" y="154006"/>
                  </a:lnTo>
                  <a:lnTo>
                    <a:pt x="911255" y="134854"/>
                  </a:lnTo>
                  <a:lnTo>
                    <a:pt x="952894" y="116878"/>
                  </a:lnTo>
                  <a:lnTo>
                    <a:pt x="995156" y="100100"/>
                  </a:lnTo>
                  <a:lnTo>
                    <a:pt x="1038018" y="84542"/>
                  </a:lnTo>
                  <a:lnTo>
                    <a:pt x="1081460" y="70225"/>
                  </a:lnTo>
                  <a:lnTo>
                    <a:pt x="1125460" y="57170"/>
                  </a:lnTo>
                  <a:lnTo>
                    <a:pt x="1169996" y="45399"/>
                  </a:lnTo>
                  <a:lnTo>
                    <a:pt x="1215048" y="34933"/>
                  </a:lnTo>
                  <a:lnTo>
                    <a:pt x="1260594" y="25793"/>
                  </a:lnTo>
                  <a:lnTo>
                    <a:pt x="1306613" y="18000"/>
                  </a:lnTo>
                  <a:lnTo>
                    <a:pt x="1353083" y="11577"/>
                  </a:lnTo>
                  <a:lnTo>
                    <a:pt x="1399983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0" y="84542"/>
                  </a:lnTo>
                  <a:lnTo>
                    <a:pt x="2090943" y="100100"/>
                  </a:lnTo>
                  <a:lnTo>
                    <a:pt x="2133204" y="116878"/>
                  </a:lnTo>
                  <a:lnTo>
                    <a:pt x="2174844" y="134854"/>
                  </a:lnTo>
                  <a:lnTo>
                    <a:pt x="2215840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4" y="241959"/>
                  </a:lnTo>
                  <a:lnTo>
                    <a:pt x="2410423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5"/>
                  </a:lnTo>
                  <a:lnTo>
                    <a:pt x="2552332" y="375819"/>
                  </a:lnTo>
                  <a:lnTo>
                    <a:pt x="2585720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7"/>
                  </a:lnTo>
                  <a:lnTo>
                    <a:pt x="2739064" y="568012"/>
                  </a:lnTo>
                  <a:lnTo>
                    <a:pt x="2766864" y="603093"/>
                  </a:lnTo>
                  <a:lnTo>
                    <a:pt x="2793657" y="638988"/>
                  </a:lnTo>
                  <a:lnTo>
                    <a:pt x="2819423" y="675675"/>
                  </a:lnTo>
                  <a:lnTo>
                    <a:pt x="2844140" y="713135"/>
                  </a:lnTo>
                  <a:lnTo>
                    <a:pt x="2867787" y="751344"/>
                  </a:lnTo>
                  <a:lnTo>
                    <a:pt x="2890342" y="790282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5"/>
                  </a:lnTo>
                  <a:lnTo>
                    <a:pt x="2969221" y="952894"/>
                  </a:lnTo>
                  <a:lnTo>
                    <a:pt x="2985999" y="995156"/>
                  </a:lnTo>
                  <a:lnTo>
                    <a:pt x="3001557" y="1038018"/>
                  </a:lnTo>
                  <a:lnTo>
                    <a:pt x="3015874" y="1081460"/>
                  </a:lnTo>
                  <a:lnTo>
                    <a:pt x="3028928" y="1125460"/>
                  </a:lnTo>
                  <a:lnTo>
                    <a:pt x="3040700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2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9" y="1543049"/>
                  </a:lnTo>
                  <a:lnTo>
                    <a:pt x="3085365" y="1591111"/>
                  </a:lnTo>
                  <a:lnTo>
                    <a:pt x="3083176" y="1638807"/>
                  </a:lnTo>
                  <a:lnTo>
                    <a:pt x="3079555" y="1686116"/>
                  </a:lnTo>
                  <a:lnTo>
                    <a:pt x="3074522" y="1733016"/>
                  </a:lnTo>
                  <a:lnTo>
                    <a:pt x="3068098" y="1779486"/>
                  </a:lnTo>
                  <a:lnTo>
                    <a:pt x="3060306" y="1825504"/>
                  </a:lnTo>
                  <a:lnTo>
                    <a:pt x="3051166" y="1871050"/>
                  </a:lnTo>
                  <a:lnTo>
                    <a:pt x="3040700" y="1916102"/>
                  </a:lnTo>
                  <a:lnTo>
                    <a:pt x="3028928" y="1960639"/>
                  </a:lnTo>
                  <a:lnTo>
                    <a:pt x="3015874" y="2004639"/>
                  </a:lnTo>
                  <a:lnTo>
                    <a:pt x="3001557" y="2048080"/>
                  </a:lnTo>
                  <a:lnTo>
                    <a:pt x="2985999" y="2090943"/>
                  </a:lnTo>
                  <a:lnTo>
                    <a:pt x="2969221" y="2133204"/>
                  </a:lnTo>
                  <a:lnTo>
                    <a:pt x="2951245" y="2174844"/>
                  </a:lnTo>
                  <a:lnTo>
                    <a:pt x="2932093" y="2215840"/>
                  </a:lnTo>
                  <a:lnTo>
                    <a:pt x="2911784" y="2256172"/>
                  </a:lnTo>
                  <a:lnTo>
                    <a:pt x="2890342" y="2295817"/>
                  </a:lnTo>
                  <a:lnTo>
                    <a:pt x="2867787" y="2334755"/>
                  </a:lnTo>
                  <a:lnTo>
                    <a:pt x="2844140" y="2372964"/>
                  </a:lnTo>
                  <a:lnTo>
                    <a:pt x="2819423" y="2410423"/>
                  </a:lnTo>
                  <a:lnTo>
                    <a:pt x="2793657" y="2447111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2"/>
                  </a:lnTo>
                  <a:lnTo>
                    <a:pt x="2680532" y="2585720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0" y="2680532"/>
                  </a:lnTo>
                  <a:lnTo>
                    <a:pt x="2552332" y="2710280"/>
                  </a:lnTo>
                  <a:lnTo>
                    <a:pt x="2518087" y="2739064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3" y="2819423"/>
                  </a:lnTo>
                  <a:lnTo>
                    <a:pt x="2372964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4"/>
                  </a:lnTo>
                  <a:lnTo>
                    <a:pt x="2215840" y="2932093"/>
                  </a:lnTo>
                  <a:lnTo>
                    <a:pt x="2174844" y="2951245"/>
                  </a:lnTo>
                  <a:lnTo>
                    <a:pt x="2133204" y="2969221"/>
                  </a:lnTo>
                  <a:lnTo>
                    <a:pt x="2090943" y="2985999"/>
                  </a:lnTo>
                  <a:lnTo>
                    <a:pt x="2048080" y="3001557"/>
                  </a:lnTo>
                  <a:lnTo>
                    <a:pt x="2004639" y="3015874"/>
                  </a:lnTo>
                  <a:lnTo>
                    <a:pt x="1960639" y="3028928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8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6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1680" y="4565306"/>
              <a:ext cx="2342387" cy="234238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73996" y="4193458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6"/>
                  </a:lnTo>
                  <a:lnTo>
                    <a:pt x="1399983" y="3079555"/>
                  </a:lnTo>
                  <a:lnTo>
                    <a:pt x="1353083" y="3074522"/>
                  </a:lnTo>
                  <a:lnTo>
                    <a:pt x="1306613" y="3068098"/>
                  </a:lnTo>
                  <a:lnTo>
                    <a:pt x="1260594" y="3060306"/>
                  </a:lnTo>
                  <a:lnTo>
                    <a:pt x="1215048" y="3051166"/>
                  </a:lnTo>
                  <a:lnTo>
                    <a:pt x="1169996" y="3040700"/>
                  </a:lnTo>
                  <a:lnTo>
                    <a:pt x="1125460" y="3028928"/>
                  </a:lnTo>
                  <a:lnTo>
                    <a:pt x="1081460" y="3015874"/>
                  </a:lnTo>
                  <a:lnTo>
                    <a:pt x="1038018" y="3001557"/>
                  </a:lnTo>
                  <a:lnTo>
                    <a:pt x="995156" y="2985999"/>
                  </a:lnTo>
                  <a:lnTo>
                    <a:pt x="952894" y="2969221"/>
                  </a:lnTo>
                  <a:lnTo>
                    <a:pt x="911255" y="2951245"/>
                  </a:lnTo>
                  <a:lnTo>
                    <a:pt x="870258" y="2932093"/>
                  </a:lnTo>
                  <a:lnTo>
                    <a:pt x="829927" y="2911784"/>
                  </a:lnTo>
                  <a:lnTo>
                    <a:pt x="790282" y="2890342"/>
                  </a:lnTo>
                  <a:lnTo>
                    <a:pt x="751344" y="2867787"/>
                  </a:lnTo>
                  <a:lnTo>
                    <a:pt x="713135" y="2844140"/>
                  </a:lnTo>
                  <a:lnTo>
                    <a:pt x="675675" y="2819423"/>
                  </a:lnTo>
                  <a:lnTo>
                    <a:pt x="638988" y="2793657"/>
                  </a:lnTo>
                  <a:lnTo>
                    <a:pt x="603093" y="2766864"/>
                  </a:lnTo>
                  <a:lnTo>
                    <a:pt x="568012" y="2739064"/>
                  </a:lnTo>
                  <a:lnTo>
                    <a:pt x="533767" y="2710280"/>
                  </a:lnTo>
                  <a:lnTo>
                    <a:pt x="500378" y="2680532"/>
                  </a:lnTo>
                  <a:lnTo>
                    <a:pt x="467868" y="2649842"/>
                  </a:lnTo>
                  <a:lnTo>
                    <a:pt x="436257" y="2618231"/>
                  </a:lnTo>
                  <a:lnTo>
                    <a:pt x="405567" y="2585720"/>
                  </a:lnTo>
                  <a:lnTo>
                    <a:pt x="375819" y="2552332"/>
                  </a:lnTo>
                  <a:lnTo>
                    <a:pt x="347035" y="2518087"/>
                  </a:lnTo>
                  <a:lnTo>
                    <a:pt x="319235" y="2483006"/>
                  </a:lnTo>
                  <a:lnTo>
                    <a:pt x="292442" y="2447111"/>
                  </a:lnTo>
                  <a:lnTo>
                    <a:pt x="266676" y="2410423"/>
                  </a:lnTo>
                  <a:lnTo>
                    <a:pt x="241959" y="2372964"/>
                  </a:lnTo>
                  <a:lnTo>
                    <a:pt x="218312" y="2334755"/>
                  </a:lnTo>
                  <a:lnTo>
                    <a:pt x="195757" y="2295817"/>
                  </a:lnTo>
                  <a:lnTo>
                    <a:pt x="174314" y="2256172"/>
                  </a:lnTo>
                  <a:lnTo>
                    <a:pt x="154006" y="2215840"/>
                  </a:lnTo>
                  <a:lnTo>
                    <a:pt x="134854" y="2174844"/>
                  </a:lnTo>
                  <a:lnTo>
                    <a:pt x="116878" y="2133204"/>
                  </a:lnTo>
                  <a:lnTo>
                    <a:pt x="100100" y="2090943"/>
                  </a:lnTo>
                  <a:lnTo>
                    <a:pt x="84542" y="2048080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2"/>
                  </a:lnTo>
                  <a:lnTo>
                    <a:pt x="34933" y="1871050"/>
                  </a:lnTo>
                  <a:lnTo>
                    <a:pt x="25793" y="1825504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4" y="1686116"/>
                  </a:lnTo>
                  <a:lnTo>
                    <a:pt x="2922" y="1638807"/>
                  </a:lnTo>
                  <a:lnTo>
                    <a:pt x="734" y="1591111"/>
                  </a:lnTo>
                  <a:lnTo>
                    <a:pt x="0" y="1543049"/>
                  </a:lnTo>
                  <a:lnTo>
                    <a:pt x="734" y="1494987"/>
                  </a:lnTo>
                  <a:lnTo>
                    <a:pt x="2922" y="1447291"/>
                  </a:lnTo>
                  <a:lnTo>
                    <a:pt x="6544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3" y="1260594"/>
                  </a:lnTo>
                  <a:lnTo>
                    <a:pt x="34933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8" y="952894"/>
                  </a:lnTo>
                  <a:lnTo>
                    <a:pt x="134854" y="911255"/>
                  </a:lnTo>
                  <a:lnTo>
                    <a:pt x="154006" y="870258"/>
                  </a:lnTo>
                  <a:lnTo>
                    <a:pt x="174314" y="829927"/>
                  </a:lnTo>
                  <a:lnTo>
                    <a:pt x="195757" y="790282"/>
                  </a:lnTo>
                  <a:lnTo>
                    <a:pt x="218312" y="751344"/>
                  </a:lnTo>
                  <a:lnTo>
                    <a:pt x="241959" y="713135"/>
                  </a:lnTo>
                  <a:lnTo>
                    <a:pt x="266676" y="675675"/>
                  </a:lnTo>
                  <a:lnTo>
                    <a:pt x="292442" y="638988"/>
                  </a:lnTo>
                  <a:lnTo>
                    <a:pt x="319235" y="603093"/>
                  </a:lnTo>
                  <a:lnTo>
                    <a:pt x="347035" y="568012"/>
                  </a:lnTo>
                  <a:lnTo>
                    <a:pt x="375819" y="533767"/>
                  </a:lnTo>
                  <a:lnTo>
                    <a:pt x="405567" y="500378"/>
                  </a:lnTo>
                  <a:lnTo>
                    <a:pt x="436257" y="467868"/>
                  </a:lnTo>
                  <a:lnTo>
                    <a:pt x="467868" y="436257"/>
                  </a:lnTo>
                  <a:lnTo>
                    <a:pt x="500378" y="405567"/>
                  </a:lnTo>
                  <a:lnTo>
                    <a:pt x="533767" y="375819"/>
                  </a:lnTo>
                  <a:lnTo>
                    <a:pt x="568012" y="347035"/>
                  </a:lnTo>
                  <a:lnTo>
                    <a:pt x="603093" y="319235"/>
                  </a:lnTo>
                  <a:lnTo>
                    <a:pt x="638988" y="292442"/>
                  </a:lnTo>
                  <a:lnTo>
                    <a:pt x="675675" y="266676"/>
                  </a:lnTo>
                  <a:lnTo>
                    <a:pt x="713135" y="241959"/>
                  </a:lnTo>
                  <a:lnTo>
                    <a:pt x="751344" y="218312"/>
                  </a:lnTo>
                  <a:lnTo>
                    <a:pt x="790282" y="195757"/>
                  </a:lnTo>
                  <a:lnTo>
                    <a:pt x="829927" y="174314"/>
                  </a:lnTo>
                  <a:lnTo>
                    <a:pt x="870258" y="154006"/>
                  </a:lnTo>
                  <a:lnTo>
                    <a:pt x="911255" y="134854"/>
                  </a:lnTo>
                  <a:lnTo>
                    <a:pt x="952894" y="116878"/>
                  </a:lnTo>
                  <a:lnTo>
                    <a:pt x="995156" y="100100"/>
                  </a:lnTo>
                  <a:lnTo>
                    <a:pt x="1038018" y="84542"/>
                  </a:lnTo>
                  <a:lnTo>
                    <a:pt x="1081460" y="70225"/>
                  </a:lnTo>
                  <a:lnTo>
                    <a:pt x="1125460" y="57170"/>
                  </a:lnTo>
                  <a:lnTo>
                    <a:pt x="1169996" y="45399"/>
                  </a:lnTo>
                  <a:lnTo>
                    <a:pt x="1215048" y="34933"/>
                  </a:lnTo>
                  <a:lnTo>
                    <a:pt x="1260594" y="25793"/>
                  </a:lnTo>
                  <a:lnTo>
                    <a:pt x="1306613" y="18000"/>
                  </a:lnTo>
                  <a:lnTo>
                    <a:pt x="1353083" y="11577"/>
                  </a:lnTo>
                  <a:lnTo>
                    <a:pt x="1399983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0" y="84542"/>
                  </a:lnTo>
                  <a:lnTo>
                    <a:pt x="2090943" y="100100"/>
                  </a:lnTo>
                  <a:lnTo>
                    <a:pt x="2133204" y="116878"/>
                  </a:lnTo>
                  <a:lnTo>
                    <a:pt x="2174844" y="134854"/>
                  </a:lnTo>
                  <a:lnTo>
                    <a:pt x="2215840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4" y="241959"/>
                  </a:lnTo>
                  <a:lnTo>
                    <a:pt x="2410423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5"/>
                  </a:lnTo>
                  <a:lnTo>
                    <a:pt x="2552332" y="375819"/>
                  </a:lnTo>
                  <a:lnTo>
                    <a:pt x="2585720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7"/>
                  </a:lnTo>
                  <a:lnTo>
                    <a:pt x="2739064" y="568012"/>
                  </a:lnTo>
                  <a:lnTo>
                    <a:pt x="2766864" y="603093"/>
                  </a:lnTo>
                  <a:lnTo>
                    <a:pt x="2793657" y="638988"/>
                  </a:lnTo>
                  <a:lnTo>
                    <a:pt x="2819423" y="675675"/>
                  </a:lnTo>
                  <a:lnTo>
                    <a:pt x="2844140" y="713135"/>
                  </a:lnTo>
                  <a:lnTo>
                    <a:pt x="2867787" y="751344"/>
                  </a:lnTo>
                  <a:lnTo>
                    <a:pt x="2890342" y="790282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5"/>
                  </a:lnTo>
                  <a:lnTo>
                    <a:pt x="2969221" y="952894"/>
                  </a:lnTo>
                  <a:lnTo>
                    <a:pt x="2985999" y="995156"/>
                  </a:lnTo>
                  <a:lnTo>
                    <a:pt x="3001557" y="1038018"/>
                  </a:lnTo>
                  <a:lnTo>
                    <a:pt x="3015874" y="1081460"/>
                  </a:lnTo>
                  <a:lnTo>
                    <a:pt x="3028928" y="1125460"/>
                  </a:lnTo>
                  <a:lnTo>
                    <a:pt x="3040700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2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9" y="1543049"/>
                  </a:lnTo>
                  <a:lnTo>
                    <a:pt x="3085365" y="1591111"/>
                  </a:lnTo>
                  <a:lnTo>
                    <a:pt x="3083176" y="1638807"/>
                  </a:lnTo>
                  <a:lnTo>
                    <a:pt x="3079555" y="1686116"/>
                  </a:lnTo>
                  <a:lnTo>
                    <a:pt x="3074522" y="1733016"/>
                  </a:lnTo>
                  <a:lnTo>
                    <a:pt x="3068098" y="1779486"/>
                  </a:lnTo>
                  <a:lnTo>
                    <a:pt x="3060306" y="1825504"/>
                  </a:lnTo>
                  <a:lnTo>
                    <a:pt x="3051166" y="1871050"/>
                  </a:lnTo>
                  <a:lnTo>
                    <a:pt x="3040700" y="1916102"/>
                  </a:lnTo>
                  <a:lnTo>
                    <a:pt x="3028928" y="1960639"/>
                  </a:lnTo>
                  <a:lnTo>
                    <a:pt x="3015874" y="2004639"/>
                  </a:lnTo>
                  <a:lnTo>
                    <a:pt x="3001557" y="2048080"/>
                  </a:lnTo>
                  <a:lnTo>
                    <a:pt x="2985999" y="2090943"/>
                  </a:lnTo>
                  <a:lnTo>
                    <a:pt x="2969221" y="2133204"/>
                  </a:lnTo>
                  <a:lnTo>
                    <a:pt x="2951245" y="2174844"/>
                  </a:lnTo>
                  <a:lnTo>
                    <a:pt x="2932093" y="2215840"/>
                  </a:lnTo>
                  <a:lnTo>
                    <a:pt x="2911784" y="2256172"/>
                  </a:lnTo>
                  <a:lnTo>
                    <a:pt x="2890342" y="2295817"/>
                  </a:lnTo>
                  <a:lnTo>
                    <a:pt x="2867787" y="2334755"/>
                  </a:lnTo>
                  <a:lnTo>
                    <a:pt x="2844140" y="2372964"/>
                  </a:lnTo>
                  <a:lnTo>
                    <a:pt x="2819423" y="2410423"/>
                  </a:lnTo>
                  <a:lnTo>
                    <a:pt x="2793657" y="2447111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2"/>
                  </a:lnTo>
                  <a:lnTo>
                    <a:pt x="2680532" y="2585720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0" y="2680532"/>
                  </a:lnTo>
                  <a:lnTo>
                    <a:pt x="2552332" y="2710280"/>
                  </a:lnTo>
                  <a:lnTo>
                    <a:pt x="2518087" y="2739064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3" y="2819423"/>
                  </a:lnTo>
                  <a:lnTo>
                    <a:pt x="2372964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4"/>
                  </a:lnTo>
                  <a:lnTo>
                    <a:pt x="2215840" y="2932093"/>
                  </a:lnTo>
                  <a:lnTo>
                    <a:pt x="2174844" y="2951245"/>
                  </a:lnTo>
                  <a:lnTo>
                    <a:pt x="2133204" y="2969221"/>
                  </a:lnTo>
                  <a:lnTo>
                    <a:pt x="2090943" y="2985999"/>
                  </a:lnTo>
                  <a:lnTo>
                    <a:pt x="2048080" y="3001557"/>
                  </a:lnTo>
                  <a:lnTo>
                    <a:pt x="2004639" y="3015874"/>
                  </a:lnTo>
                  <a:lnTo>
                    <a:pt x="1960639" y="3028928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8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6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45839" y="4565306"/>
              <a:ext cx="2342388" cy="234238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2205661" y="4091094"/>
              <a:ext cx="3086100" cy="3086100"/>
            </a:xfrm>
            <a:custGeom>
              <a:avLst/>
              <a:gdLst/>
              <a:ahLst/>
              <a:cxnLst/>
              <a:rect l="l" t="t" r="r" b="b"/>
              <a:pathLst>
                <a:path w="3086100" h="3086100">
                  <a:moveTo>
                    <a:pt x="1543049" y="3086099"/>
                  </a:moveTo>
                  <a:lnTo>
                    <a:pt x="1494987" y="3085365"/>
                  </a:lnTo>
                  <a:lnTo>
                    <a:pt x="1447291" y="3083176"/>
                  </a:lnTo>
                  <a:lnTo>
                    <a:pt x="1399983" y="3079555"/>
                  </a:lnTo>
                  <a:lnTo>
                    <a:pt x="1353083" y="3074522"/>
                  </a:lnTo>
                  <a:lnTo>
                    <a:pt x="1306613" y="3068098"/>
                  </a:lnTo>
                  <a:lnTo>
                    <a:pt x="1260594" y="3060306"/>
                  </a:lnTo>
                  <a:lnTo>
                    <a:pt x="1215048" y="3051166"/>
                  </a:lnTo>
                  <a:lnTo>
                    <a:pt x="1169996" y="3040700"/>
                  </a:lnTo>
                  <a:lnTo>
                    <a:pt x="1125460" y="3028928"/>
                  </a:lnTo>
                  <a:lnTo>
                    <a:pt x="1081460" y="3015874"/>
                  </a:lnTo>
                  <a:lnTo>
                    <a:pt x="1038018" y="3001557"/>
                  </a:lnTo>
                  <a:lnTo>
                    <a:pt x="995156" y="2985999"/>
                  </a:lnTo>
                  <a:lnTo>
                    <a:pt x="952894" y="2969221"/>
                  </a:lnTo>
                  <a:lnTo>
                    <a:pt x="911255" y="2951245"/>
                  </a:lnTo>
                  <a:lnTo>
                    <a:pt x="870258" y="2932093"/>
                  </a:lnTo>
                  <a:lnTo>
                    <a:pt x="829927" y="2911784"/>
                  </a:lnTo>
                  <a:lnTo>
                    <a:pt x="790282" y="2890342"/>
                  </a:lnTo>
                  <a:lnTo>
                    <a:pt x="751344" y="2867787"/>
                  </a:lnTo>
                  <a:lnTo>
                    <a:pt x="713135" y="2844140"/>
                  </a:lnTo>
                  <a:lnTo>
                    <a:pt x="675675" y="2819423"/>
                  </a:lnTo>
                  <a:lnTo>
                    <a:pt x="638988" y="2793657"/>
                  </a:lnTo>
                  <a:lnTo>
                    <a:pt x="603093" y="2766864"/>
                  </a:lnTo>
                  <a:lnTo>
                    <a:pt x="568012" y="2739064"/>
                  </a:lnTo>
                  <a:lnTo>
                    <a:pt x="533767" y="2710280"/>
                  </a:lnTo>
                  <a:lnTo>
                    <a:pt x="500378" y="2680532"/>
                  </a:lnTo>
                  <a:lnTo>
                    <a:pt x="467868" y="2649842"/>
                  </a:lnTo>
                  <a:lnTo>
                    <a:pt x="436257" y="2618231"/>
                  </a:lnTo>
                  <a:lnTo>
                    <a:pt x="405567" y="2585720"/>
                  </a:lnTo>
                  <a:lnTo>
                    <a:pt x="375819" y="2552332"/>
                  </a:lnTo>
                  <a:lnTo>
                    <a:pt x="347035" y="2518087"/>
                  </a:lnTo>
                  <a:lnTo>
                    <a:pt x="319235" y="2483006"/>
                  </a:lnTo>
                  <a:lnTo>
                    <a:pt x="292442" y="2447111"/>
                  </a:lnTo>
                  <a:lnTo>
                    <a:pt x="266676" y="2410423"/>
                  </a:lnTo>
                  <a:lnTo>
                    <a:pt x="241959" y="2372964"/>
                  </a:lnTo>
                  <a:lnTo>
                    <a:pt x="218312" y="2334755"/>
                  </a:lnTo>
                  <a:lnTo>
                    <a:pt x="195757" y="2295817"/>
                  </a:lnTo>
                  <a:lnTo>
                    <a:pt x="174314" y="2256172"/>
                  </a:lnTo>
                  <a:lnTo>
                    <a:pt x="154006" y="2215840"/>
                  </a:lnTo>
                  <a:lnTo>
                    <a:pt x="134854" y="2174844"/>
                  </a:lnTo>
                  <a:lnTo>
                    <a:pt x="116878" y="2133204"/>
                  </a:lnTo>
                  <a:lnTo>
                    <a:pt x="100100" y="2090943"/>
                  </a:lnTo>
                  <a:lnTo>
                    <a:pt x="84542" y="2048080"/>
                  </a:lnTo>
                  <a:lnTo>
                    <a:pt x="70225" y="2004639"/>
                  </a:lnTo>
                  <a:lnTo>
                    <a:pt x="57170" y="1960639"/>
                  </a:lnTo>
                  <a:lnTo>
                    <a:pt x="45399" y="1916102"/>
                  </a:lnTo>
                  <a:lnTo>
                    <a:pt x="34933" y="1871050"/>
                  </a:lnTo>
                  <a:lnTo>
                    <a:pt x="25793" y="1825504"/>
                  </a:lnTo>
                  <a:lnTo>
                    <a:pt x="18000" y="1779486"/>
                  </a:lnTo>
                  <a:lnTo>
                    <a:pt x="11577" y="1733016"/>
                  </a:lnTo>
                  <a:lnTo>
                    <a:pt x="6544" y="1686116"/>
                  </a:lnTo>
                  <a:lnTo>
                    <a:pt x="2922" y="1638807"/>
                  </a:lnTo>
                  <a:lnTo>
                    <a:pt x="734" y="1591111"/>
                  </a:lnTo>
                  <a:lnTo>
                    <a:pt x="0" y="1543049"/>
                  </a:lnTo>
                  <a:lnTo>
                    <a:pt x="734" y="1494987"/>
                  </a:lnTo>
                  <a:lnTo>
                    <a:pt x="2922" y="1447291"/>
                  </a:lnTo>
                  <a:lnTo>
                    <a:pt x="6544" y="1399983"/>
                  </a:lnTo>
                  <a:lnTo>
                    <a:pt x="11577" y="1353083"/>
                  </a:lnTo>
                  <a:lnTo>
                    <a:pt x="18000" y="1306613"/>
                  </a:lnTo>
                  <a:lnTo>
                    <a:pt x="25793" y="1260594"/>
                  </a:lnTo>
                  <a:lnTo>
                    <a:pt x="34933" y="1215048"/>
                  </a:lnTo>
                  <a:lnTo>
                    <a:pt x="45399" y="1169996"/>
                  </a:lnTo>
                  <a:lnTo>
                    <a:pt x="57170" y="1125460"/>
                  </a:lnTo>
                  <a:lnTo>
                    <a:pt x="70225" y="1081460"/>
                  </a:lnTo>
                  <a:lnTo>
                    <a:pt x="84542" y="1038018"/>
                  </a:lnTo>
                  <a:lnTo>
                    <a:pt x="100100" y="995156"/>
                  </a:lnTo>
                  <a:lnTo>
                    <a:pt x="116878" y="952894"/>
                  </a:lnTo>
                  <a:lnTo>
                    <a:pt x="134854" y="911255"/>
                  </a:lnTo>
                  <a:lnTo>
                    <a:pt x="154006" y="870258"/>
                  </a:lnTo>
                  <a:lnTo>
                    <a:pt x="174314" y="829927"/>
                  </a:lnTo>
                  <a:lnTo>
                    <a:pt x="195757" y="790282"/>
                  </a:lnTo>
                  <a:lnTo>
                    <a:pt x="218312" y="751344"/>
                  </a:lnTo>
                  <a:lnTo>
                    <a:pt x="241959" y="713135"/>
                  </a:lnTo>
                  <a:lnTo>
                    <a:pt x="266676" y="675675"/>
                  </a:lnTo>
                  <a:lnTo>
                    <a:pt x="292442" y="638988"/>
                  </a:lnTo>
                  <a:lnTo>
                    <a:pt x="319235" y="603093"/>
                  </a:lnTo>
                  <a:lnTo>
                    <a:pt x="347035" y="568012"/>
                  </a:lnTo>
                  <a:lnTo>
                    <a:pt x="375819" y="533767"/>
                  </a:lnTo>
                  <a:lnTo>
                    <a:pt x="405567" y="500378"/>
                  </a:lnTo>
                  <a:lnTo>
                    <a:pt x="436257" y="467868"/>
                  </a:lnTo>
                  <a:lnTo>
                    <a:pt x="467868" y="436257"/>
                  </a:lnTo>
                  <a:lnTo>
                    <a:pt x="500378" y="405567"/>
                  </a:lnTo>
                  <a:lnTo>
                    <a:pt x="533767" y="375819"/>
                  </a:lnTo>
                  <a:lnTo>
                    <a:pt x="568012" y="347035"/>
                  </a:lnTo>
                  <a:lnTo>
                    <a:pt x="603093" y="319235"/>
                  </a:lnTo>
                  <a:lnTo>
                    <a:pt x="638988" y="292442"/>
                  </a:lnTo>
                  <a:lnTo>
                    <a:pt x="675675" y="266676"/>
                  </a:lnTo>
                  <a:lnTo>
                    <a:pt x="713135" y="241959"/>
                  </a:lnTo>
                  <a:lnTo>
                    <a:pt x="751344" y="218312"/>
                  </a:lnTo>
                  <a:lnTo>
                    <a:pt x="790282" y="195757"/>
                  </a:lnTo>
                  <a:lnTo>
                    <a:pt x="829927" y="174314"/>
                  </a:lnTo>
                  <a:lnTo>
                    <a:pt x="870258" y="154006"/>
                  </a:lnTo>
                  <a:lnTo>
                    <a:pt x="911255" y="134854"/>
                  </a:lnTo>
                  <a:lnTo>
                    <a:pt x="952894" y="116878"/>
                  </a:lnTo>
                  <a:lnTo>
                    <a:pt x="995156" y="100100"/>
                  </a:lnTo>
                  <a:lnTo>
                    <a:pt x="1038018" y="84542"/>
                  </a:lnTo>
                  <a:lnTo>
                    <a:pt x="1081460" y="70225"/>
                  </a:lnTo>
                  <a:lnTo>
                    <a:pt x="1125460" y="57170"/>
                  </a:lnTo>
                  <a:lnTo>
                    <a:pt x="1169996" y="45399"/>
                  </a:lnTo>
                  <a:lnTo>
                    <a:pt x="1215048" y="34933"/>
                  </a:lnTo>
                  <a:lnTo>
                    <a:pt x="1260594" y="25793"/>
                  </a:lnTo>
                  <a:lnTo>
                    <a:pt x="1306613" y="18000"/>
                  </a:lnTo>
                  <a:lnTo>
                    <a:pt x="1353083" y="11577"/>
                  </a:lnTo>
                  <a:lnTo>
                    <a:pt x="1399983" y="6544"/>
                  </a:lnTo>
                  <a:lnTo>
                    <a:pt x="1447291" y="2922"/>
                  </a:lnTo>
                  <a:lnTo>
                    <a:pt x="1494987" y="734"/>
                  </a:lnTo>
                  <a:lnTo>
                    <a:pt x="1543049" y="0"/>
                  </a:lnTo>
                  <a:lnTo>
                    <a:pt x="1591111" y="734"/>
                  </a:lnTo>
                  <a:lnTo>
                    <a:pt x="1638807" y="2922"/>
                  </a:lnTo>
                  <a:lnTo>
                    <a:pt x="1686116" y="6544"/>
                  </a:lnTo>
                  <a:lnTo>
                    <a:pt x="1733016" y="11577"/>
                  </a:lnTo>
                  <a:lnTo>
                    <a:pt x="1779486" y="18000"/>
                  </a:lnTo>
                  <a:lnTo>
                    <a:pt x="1825504" y="25793"/>
                  </a:lnTo>
                  <a:lnTo>
                    <a:pt x="1871050" y="34933"/>
                  </a:lnTo>
                  <a:lnTo>
                    <a:pt x="1916102" y="45399"/>
                  </a:lnTo>
                  <a:lnTo>
                    <a:pt x="1960639" y="57170"/>
                  </a:lnTo>
                  <a:lnTo>
                    <a:pt x="2004639" y="70225"/>
                  </a:lnTo>
                  <a:lnTo>
                    <a:pt x="2048080" y="84542"/>
                  </a:lnTo>
                  <a:lnTo>
                    <a:pt x="2090943" y="100100"/>
                  </a:lnTo>
                  <a:lnTo>
                    <a:pt x="2133204" y="116878"/>
                  </a:lnTo>
                  <a:lnTo>
                    <a:pt x="2174844" y="134854"/>
                  </a:lnTo>
                  <a:lnTo>
                    <a:pt x="2215840" y="154006"/>
                  </a:lnTo>
                  <a:lnTo>
                    <a:pt x="2256172" y="174314"/>
                  </a:lnTo>
                  <a:lnTo>
                    <a:pt x="2295817" y="195757"/>
                  </a:lnTo>
                  <a:lnTo>
                    <a:pt x="2334755" y="218312"/>
                  </a:lnTo>
                  <a:lnTo>
                    <a:pt x="2372964" y="241959"/>
                  </a:lnTo>
                  <a:lnTo>
                    <a:pt x="2410423" y="266676"/>
                  </a:lnTo>
                  <a:lnTo>
                    <a:pt x="2447111" y="292442"/>
                  </a:lnTo>
                  <a:lnTo>
                    <a:pt x="2483006" y="319235"/>
                  </a:lnTo>
                  <a:lnTo>
                    <a:pt x="2518087" y="347035"/>
                  </a:lnTo>
                  <a:lnTo>
                    <a:pt x="2552332" y="375819"/>
                  </a:lnTo>
                  <a:lnTo>
                    <a:pt x="2585720" y="405567"/>
                  </a:lnTo>
                  <a:lnTo>
                    <a:pt x="2618231" y="436257"/>
                  </a:lnTo>
                  <a:lnTo>
                    <a:pt x="2649842" y="467868"/>
                  </a:lnTo>
                  <a:lnTo>
                    <a:pt x="2680532" y="500378"/>
                  </a:lnTo>
                  <a:lnTo>
                    <a:pt x="2710280" y="533767"/>
                  </a:lnTo>
                  <a:lnTo>
                    <a:pt x="2739064" y="568012"/>
                  </a:lnTo>
                  <a:lnTo>
                    <a:pt x="2766864" y="603093"/>
                  </a:lnTo>
                  <a:lnTo>
                    <a:pt x="2793657" y="638988"/>
                  </a:lnTo>
                  <a:lnTo>
                    <a:pt x="2819423" y="675675"/>
                  </a:lnTo>
                  <a:lnTo>
                    <a:pt x="2844140" y="713135"/>
                  </a:lnTo>
                  <a:lnTo>
                    <a:pt x="2867787" y="751344"/>
                  </a:lnTo>
                  <a:lnTo>
                    <a:pt x="2890342" y="790282"/>
                  </a:lnTo>
                  <a:lnTo>
                    <a:pt x="2911784" y="829927"/>
                  </a:lnTo>
                  <a:lnTo>
                    <a:pt x="2932093" y="870258"/>
                  </a:lnTo>
                  <a:lnTo>
                    <a:pt x="2951245" y="911255"/>
                  </a:lnTo>
                  <a:lnTo>
                    <a:pt x="2969221" y="952894"/>
                  </a:lnTo>
                  <a:lnTo>
                    <a:pt x="2985999" y="995156"/>
                  </a:lnTo>
                  <a:lnTo>
                    <a:pt x="3001557" y="1038018"/>
                  </a:lnTo>
                  <a:lnTo>
                    <a:pt x="3015874" y="1081460"/>
                  </a:lnTo>
                  <a:lnTo>
                    <a:pt x="3028928" y="1125460"/>
                  </a:lnTo>
                  <a:lnTo>
                    <a:pt x="3040700" y="1169996"/>
                  </a:lnTo>
                  <a:lnTo>
                    <a:pt x="3051166" y="1215048"/>
                  </a:lnTo>
                  <a:lnTo>
                    <a:pt x="3060306" y="1260594"/>
                  </a:lnTo>
                  <a:lnTo>
                    <a:pt x="3068098" y="1306613"/>
                  </a:lnTo>
                  <a:lnTo>
                    <a:pt x="3074522" y="1353083"/>
                  </a:lnTo>
                  <a:lnTo>
                    <a:pt x="3079555" y="1399983"/>
                  </a:lnTo>
                  <a:lnTo>
                    <a:pt x="3083176" y="1447291"/>
                  </a:lnTo>
                  <a:lnTo>
                    <a:pt x="3085365" y="1494987"/>
                  </a:lnTo>
                  <a:lnTo>
                    <a:pt x="3086099" y="1543049"/>
                  </a:lnTo>
                  <a:lnTo>
                    <a:pt x="3085365" y="1591111"/>
                  </a:lnTo>
                  <a:lnTo>
                    <a:pt x="3083176" y="1638807"/>
                  </a:lnTo>
                  <a:lnTo>
                    <a:pt x="3079555" y="1686116"/>
                  </a:lnTo>
                  <a:lnTo>
                    <a:pt x="3074522" y="1733016"/>
                  </a:lnTo>
                  <a:lnTo>
                    <a:pt x="3068098" y="1779486"/>
                  </a:lnTo>
                  <a:lnTo>
                    <a:pt x="3060306" y="1825504"/>
                  </a:lnTo>
                  <a:lnTo>
                    <a:pt x="3051166" y="1871050"/>
                  </a:lnTo>
                  <a:lnTo>
                    <a:pt x="3040700" y="1916102"/>
                  </a:lnTo>
                  <a:lnTo>
                    <a:pt x="3028928" y="1960639"/>
                  </a:lnTo>
                  <a:lnTo>
                    <a:pt x="3015874" y="2004639"/>
                  </a:lnTo>
                  <a:lnTo>
                    <a:pt x="3001557" y="2048080"/>
                  </a:lnTo>
                  <a:lnTo>
                    <a:pt x="2985999" y="2090943"/>
                  </a:lnTo>
                  <a:lnTo>
                    <a:pt x="2969221" y="2133204"/>
                  </a:lnTo>
                  <a:lnTo>
                    <a:pt x="2951245" y="2174844"/>
                  </a:lnTo>
                  <a:lnTo>
                    <a:pt x="2932093" y="2215840"/>
                  </a:lnTo>
                  <a:lnTo>
                    <a:pt x="2911784" y="2256172"/>
                  </a:lnTo>
                  <a:lnTo>
                    <a:pt x="2890342" y="2295817"/>
                  </a:lnTo>
                  <a:lnTo>
                    <a:pt x="2867787" y="2334755"/>
                  </a:lnTo>
                  <a:lnTo>
                    <a:pt x="2844140" y="2372964"/>
                  </a:lnTo>
                  <a:lnTo>
                    <a:pt x="2819423" y="2410423"/>
                  </a:lnTo>
                  <a:lnTo>
                    <a:pt x="2793657" y="2447111"/>
                  </a:lnTo>
                  <a:lnTo>
                    <a:pt x="2766864" y="2483006"/>
                  </a:lnTo>
                  <a:lnTo>
                    <a:pt x="2739064" y="2518087"/>
                  </a:lnTo>
                  <a:lnTo>
                    <a:pt x="2710280" y="2552332"/>
                  </a:lnTo>
                  <a:lnTo>
                    <a:pt x="2680532" y="2585720"/>
                  </a:lnTo>
                  <a:lnTo>
                    <a:pt x="2649842" y="2618231"/>
                  </a:lnTo>
                  <a:lnTo>
                    <a:pt x="2618231" y="2649842"/>
                  </a:lnTo>
                  <a:lnTo>
                    <a:pt x="2585720" y="2680532"/>
                  </a:lnTo>
                  <a:lnTo>
                    <a:pt x="2552332" y="2710280"/>
                  </a:lnTo>
                  <a:lnTo>
                    <a:pt x="2518087" y="2739064"/>
                  </a:lnTo>
                  <a:lnTo>
                    <a:pt x="2483006" y="2766864"/>
                  </a:lnTo>
                  <a:lnTo>
                    <a:pt x="2447111" y="2793657"/>
                  </a:lnTo>
                  <a:lnTo>
                    <a:pt x="2410423" y="2819423"/>
                  </a:lnTo>
                  <a:lnTo>
                    <a:pt x="2372964" y="2844140"/>
                  </a:lnTo>
                  <a:lnTo>
                    <a:pt x="2334755" y="2867787"/>
                  </a:lnTo>
                  <a:lnTo>
                    <a:pt x="2295817" y="2890342"/>
                  </a:lnTo>
                  <a:lnTo>
                    <a:pt x="2256172" y="2911784"/>
                  </a:lnTo>
                  <a:lnTo>
                    <a:pt x="2215840" y="2932093"/>
                  </a:lnTo>
                  <a:lnTo>
                    <a:pt x="2174844" y="2951245"/>
                  </a:lnTo>
                  <a:lnTo>
                    <a:pt x="2133204" y="2969221"/>
                  </a:lnTo>
                  <a:lnTo>
                    <a:pt x="2090943" y="2985999"/>
                  </a:lnTo>
                  <a:lnTo>
                    <a:pt x="2048080" y="3001557"/>
                  </a:lnTo>
                  <a:lnTo>
                    <a:pt x="2004639" y="3015874"/>
                  </a:lnTo>
                  <a:lnTo>
                    <a:pt x="1960639" y="3028928"/>
                  </a:lnTo>
                  <a:lnTo>
                    <a:pt x="1916102" y="3040700"/>
                  </a:lnTo>
                  <a:lnTo>
                    <a:pt x="1871050" y="3051166"/>
                  </a:lnTo>
                  <a:lnTo>
                    <a:pt x="1825504" y="3060306"/>
                  </a:lnTo>
                  <a:lnTo>
                    <a:pt x="1779486" y="3068098"/>
                  </a:lnTo>
                  <a:lnTo>
                    <a:pt x="1733016" y="3074522"/>
                  </a:lnTo>
                  <a:lnTo>
                    <a:pt x="1686116" y="3079555"/>
                  </a:lnTo>
                  <a:lnTo>
                    <a:pt x="1638807" y="3083176"/>
                  </a:lnTo>
                  <a:lnTo>
                    <a:pt x="1591111" y="3085365"/>
                  </a:lnTo>
                  <a:lnTo>
                    <a:pt x="1543049" y="3086099"/>
                  </a:lnTo>
                  <a:close/>
                </a:path>
              </a:pathLst>
            </a:custGeom>
            <a:solidFill>
              <a:srgbClr val="A2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577505" y="4462942"/>
              <a:ext cx="2342387" cy="23423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-11566" y="6910949"/>
              <a:ext cx="2714625" cy="2228215"/>
            </a:xfrm>
            <a:custGeom>
              <a:avLst/>
              <a:gdLst/>
              <a:ahLst/>
              <a:cxnLst/>
              <a:rect l="l" t="t" r="r" b="b"/>
              <a:pathLst>
                <a:path w="2714625" h="2228215">
                  <a:moveTo>
                    <a:pt x="8439" y="968917"/>
                  </a:moveTo>
                  <a:lnTo>
                    <a:pt x="0" y="960773"/>
                  </a:lnTo>
                  <a:lnTo>
                    <a:pt x="6205" y="773960"/>
                  </a:lnTo>
                  <a:lnTo>
                    <a:pt x="10230" y="764858"/>
                  </a:lnTo>
                  <a:lnTo>
                    <a:pt x="8439" y="968917"/>
                  </a:lnTo>
                  <a:close/>
                </a:path>
                <a:path w="2714625" h="2228215">
                  <a:moveTo>
                    <a:pt x="1391436" y="3794"/>
                  </a:moveTo>
                  <a:lnTo>
                    <a:pt x="1352119" y="39810"/>
                  </a:lnTo>
                  <a:lnTo>
                    <a:pt x="1300165" y="73690"/>
                  </a:lnTo>
                  <a:lnTo>
                    <a:pt x="1260901" y="108113"/>
                  </a:lnTo>
                  <a:lnTo>
                    <a:pt x="1208790" y="146744"/>
                  </a:lnTo>
                  <a:lnTo>
                    <a:pt x="1156699" y="184741"/>
                  </a:lnTo>
                  <a:lnTo>
                    <a:pt x="1117711" y="210872"/>
                  </a:lnTo>
                  <a:lnTo>
                    <a:pt x="1078750" y="236159"/>
                  </a:lnTo>
                  <a:lnTo>
                    <a:pt x="1027124" y="260181"/>
                  </a:lnTo>
                  <a:lnTo>
                    <a:pt x="988219" y="283782"/>
                  </a:lnTo>
                  <a:lnTo>
                    <a:pt x="949342" y="306540"/>
                  </a:lnTo>
                  <a:lnTo>
                    <a:pt x="910493" y="328455"/>
                  </a:lnTo>
                  <a:lnTo>
                    <a:pt x="858979" y="349107"/>
                  </a:lnTo>
                  <a:lnTo>
                    <a:pt x="820186" y="369338"/>
                  </a:lnTo>
                  <a:lnTo>
                    <a:pt x="768660" y="390347"/>
                  </a:lnTo>
                  <a:lnTo>
                    <a:pt x="717163" y="410500"/>
                  </a:lnTo>
                  <a:lnTo>
                    <a:pt x="665694" y="429797"/>
                  </a:lnTo>
                  <a:lnTo>
                    <a:pt x="614253" y="448239"/>
                  </a:lnTo>
                  <a:lnTo>
                    <a:pt x="562841" y="465825"/>
                  </a:lnTo>
                  <a:lnTo>
                    <a:pt x="511457" y="482555"/>
                  </a:lnTo>
                  <a:lnTo>
                    <a:pt x="472870" y="496584"/>
                  </a:lnTo>
                  <a:lnTo>
                    <a:pt x="421596" y="510000"/>
                  </a:lnTo>
                  <a:lnTo>
                    <a:pt x="383022" y="523647"/>
                  </a:lnTo>
                  <a:lnTo>
                    <a:pt x="331761" y="536680"/>
                  </a:lnTo>
                  <a:lnTo>
                    <a:pt x="293200" y="549943"/>
                  </a:lnTo>
                  <a:lnTo>
                    <a:pt x="241952" y="562592"/>
                  </a:lnTo>
                  <a:lnTo>
                    <a:pt x="203402" y="575504"/>
                  </a:lnTo>
                  <a:lnTo>
                    <a:pt x="177459" y="591425"/>
                  </a:lnTo>
                  <a:lnTo>
                    <a:pt x="138737" y="609509"/>
                  </a:lnTo>
                  <a:lnTo>
                    <a:pt x="112623" y="630599"/>
                  </a:lnTo>
                  <a:lnTo>
                    <a:pt x="73405" y="663606"/>
                  </a:lnTo>
                  <a:lnTo>
                    <a:pt x="46743" y="701176"/>
                  </a:lnTo>
                  <a:lnTo>
                    <a:pt x="19944" y="742889"/>
                  </a:lnTo>
                  <a:lnTo>
                    <a:pt x="10230" y="764858"/>
                  </a:lnTo>
                  <a:lnTo>
                    <a:pt x="11566" y="612564"/>
                  </a:lnTo>
                  <a:lnTo>
                    <a:pt x="76953" y="556804"/>
                  </a:lnTo>
                  <a:lnTo>
                    <a:pt x="115943" y="530625"/>
                  </a:lnTo>
                  <a:lnTo>
                    <a:pt x="154794" y="508659"/>
                  </a:lnTo>
                  <a:lnTo>
                    <a:pt x="206198" y="491326"/>
                  </a:lnTo>
                  <a:lnTo>
                    <a:pt x="257490" y="477352"/>
                  </a:lnTo>
                  <a:lnTo>
                    <a:pt x="296087" y="463009"/>
                  </a:lnTo>
                  <a:lnTo>
                    <a:pt x="347376" y="449140"/>
                  </a:lnTo>
                  <a:lnTo>
                    <a:pt x="398663" y="435323"/>
                  </a:lnTo>
                  <a:lnTo>
                    <a:pt x="449948" y="421557"/>
                  </a:lnTo>
                  <a:lnTo>
                    <a:pt x="501303" y="405695"/>
                  </a:lnTo>
                  <a:lnTo>
                    <a:pt x="552680" y="389163"/>
                  </a:lnTo>
                  <a:lnTo>
                    <a:pt x="604080" y="371961"/>
                  </a:lnTo>
                  <a:lnTo>
                    <a:pt x="655501" y="354088"/>
                  </a:lnTo>
                  <a:lnTo>
                    <a:pt x="706945" y="335543"/>
                  </a:lnTo>
                  <a:lnTo>
                    <a:pt x="745706" y="316277"/>
                  </a:lnTo>
                  <a:lnTo>
                    <a:pt x="797192" y="296463"/>
                  </a:lnTo>
                  <a:lnTo>
                    <a:pt x="836018" y="275260"/>
                  </a:lnTo>
                  <a:lnTo>
                    <a:pt x="887568" y="253509"/>
                  </a:lnTo>
                  <a:lnTo>
                    <a:pt x="926458" y="230368"/>
                  </a:lnTo>
                  <a:lnTo>
                    <a:pt x="978073" y="206681"/>
                  </a:lnTo>
                  <a:lnTo>
                    <a:pt x="1017027" y="181604"/>
                  </a:lnTo>
                  <a:lnTo>
                    <a:pt x="1056013" y="155558"/>
                  </a:lnTo>
                  <a:lnTo>
                    <a:pt x="1095031" y="128545"/>
                  </a:lnTo>
                  <a:lnTo>
                    <a:pt x="1146775" y="100985"/>
                  </a:lnTo>
                  <a:lnTo>
                    <a:pt x="1185936" y="69672"/>
                  </a:lnTo>
                  <a:lnTo>
                    <a:pt x="1225124" y="37537"/>
                  </a:lnTo>
                  <a:lnTo>
                    <a:pt x="1277033" y="5001"/>
                  </a:lnTo>
                  <a:lnTo>
                    <a:pt x="1277199" y="0"/>
                  </a:lnTo>
                  <a:lnTo>
                    <a:pt x="1391436" y="3794"/>
                  </a:lnTo>
                  <a:close/>
                </a:path>
                <a:path w="2714625" h="2228215">
                  <a:moveTo>
                    <a:pt x="759900" y="2184305"/>
                  </a:moveTo>
                  <a:lnTo>
                    <a:pt x="683742" y="2181776"/>
                  </a:lnTo>
                  <a:lnTo>
                    <a:pt x="671614" y="2164331"/>
                  </a:lnTo>
                  <a:lnTo>
                    <a:pt x="672222" y="2146042"/>
                  </a:lnTo>
                  <a:lnTo>
                    <a:pt x="660139" y="2127242"/>
                  </a:lnTo>
                  <a:lnTo>
                    <a:pt x="660753" y="2108774"/>
                  </a:lnTo>
                  <a:lnTo>
                    <a:pt x="615628" y="1937085"/>
                  </a:lnTo>
                  <a:lnTo>
                    <a:pt x="604509" y="1889250"/>
                  </a:lnTo>
                  <a:lnTo>
                    <a:pt x="580639" y="1842776"/>
                  </a:lnTo>
                  <a:lnTo>
                    <a:pt x="569403" y="1798507"/>
                  </a:lnTo>
                  <a:lnTo>
                    <a:pt x="545414" y="1755599"/>
                  </a:lnTo>
                  <a:lnTo>
                    <a:pt x="521366" y="1714475"/>
                  </a:lnTo>
                  <a:lnTo>
                    <a:pt x="484566" y="1674712"/>
                  </a:lnTo>
                  <a:lnTo>
                    <a:pt x="460399" y="1637154"/>
                  </a:lnTo>
                  <a:lnTo>
                    <a:pt x="435658" y="1616898"/>
                  </a:lnTo>
                  <a:lnTo>
                    <a:pt x="423601" y="1597321"/>
                  </a:lnTo>
                  <a:lnTo>
                    <a:pt x="398843" y="1577578"/>
                  </a:lnTo>
                  <a:lnTo>
                    <a:pt x="386769" y="1558512"/>
                  </a:lnTo>
                  <a:lnTo>
                    <a:pt x="337135" y="1522569"/>
                  </a:lnTo>
                  <a:lnTo>
                    <a:pt x="300204" y="1486736"/>
                  </a:lnTo>
                  <a:lnTo>
                    <a:pt x="226374" y="1414140"/>
                  </a:lnTo>
                  <a:lnTo>
                    <a:pt x="189426" y="1378811"/>
                  </a:lnTo>
                  <a:lnTo>
                    <a:pt x="165199" y="1343063"/>
                  </a:lnTo>
                  <a:lnTo>
                    <a:pt x="128308" y="1306052"/>
                  </a:lnTo>
                  <a:lnTo>
                    <a:pt x="104137" y="1268621"/>
                  </a:lnTo>
                  <a:lnTo>
                    <a:pt x="67301" y="1229927"/>
                  </a:lnTo>
                  <a:lnTo>
                    <a:pt x="43187" y="1190813"/>
                  </a:lnTo>
                  <a:lnTo>
                    <a:pt x="19100" y="1150857"/>
                  </a:lnTo>
                  <a:lnTo>
                    <a:pt x="7005" y="1132428"/>
                  </a:lnTo>
                  <a:lnTo>
                    <a:pt x="8439" y="968917"/>
                  </a:lnTo>
                  <a:lnTo>
                    <a:pt x="12312" y="972654"/>
                  </a:lnTo>
                  <a:lnTo>
                    <a:pt x="23577" y="1016054"/>
                  </a:lnTo>
                  <a:lnTo>
                    <a:pt x="47577" y="1058630"/>
                  </a:lnTo>
                  <a:lnTo>
                    <a:pt x="71618" y="1099963"/>
                  </a:lnTo>
                  <a:lnTo>
                    <a:pt x="95701" y="1140053"/>
                  </a:lnTo>
                  <a:lnTo>
                    <a:pt x="119828" y="1178793"/>
                  </a:lnTo>
                  <a:lnTo>
                    <a:pt x="143985" y="1216620"/>
                  </a:lnTo>
                  <a:lnTo>
                    <a:pt x="168173" y="1253534"/>
                  </a:lnTo>
                  <a:lnTo>
                    <a:pt x="205084" y="1289958"/>
                  </a:lnTo>
                  <a:lnTo>
                    <a:pt x="242026" y="1325470"/>
                  </a:lnTo>
                  <a:lnTo>
                    <a:pt x="266305" y="1359648"/>
                  </a:lnTo>
                  <a:lnTo>
                    <a:pt x="303307" y="1393336"/>
                  </a:lnTo>
                  <a:lnTo>
                    <a:pt x="327830" y="1420163"/>
                  </a:lnTo>
                  <a:lnTo>
                    <a:pt x="365049" y="1447311"/>
                  </a:lnTo>
                  <a:lnTo>
                    <a:pt x="414111" y="1500465"/>
                  </a:lnTo>
                  <a:lnTo>
                    <a:pt x="451244" y="1530214"/>
                  </a:lnTo>
                  <a:lnTo>
                    <a:pt x="475672" y="1559905"/>
                  </a:lnTo>
                  <a:lnTo>
                    <a:pt x="512781" y="1590380"/>
                  </a:lnTo>
                  <a:lnTo>
                    <a:pt x="537184" y="1620795"/>
                  </a:lnTo>
                  <a:lnTo>
                    <a:pt x="561232" y="1661937"/>
                  </a:lnTo>
                  <a:lnTo>
                    <a:pt x="597910" y="1705381"/>
                  </a:lnTo>
                  <a:lnTo>
                    <a:pt x="621832" y="1750285"/>
                  </a:lnTo>
                  <a:lnTo>
                    <a:pt x="645692" y="1797069"/>
                  </a:lnTo>
                  <a:lnTo>
                    <a:pt x="656797" y="1845313"/>
                  </a:lnTo>
                  <a:lnTo>
                    <a:pt x="680532" y="1895859"/>
                  </a:lnTo>
                  <a:lnTo>
                    <a:pt x="703302" y="1975455"/>
                  </a:lnTo>
                  <a:lnTo>
                    <a:pt x="701991" y="2014934"/>
                  </a:lnTo>
                  <a:lnTo>
                    <a:pt x="713370" y="2054904"/>
                  </a:lnTo>
                  <a:lnTo>
                    <a:pt x="736836" y="2113563"/>
                  </a:lnTo>
                  <a:lnTo>
                    <a:pt x="735890" y="2142026"/>
                  </a:lnTo>
                  <a:lnTo>
                    <a:pt x="747648" y="2170615"/>
                  </a:lnTo>
                  <a:lnTo>
                    <a:pt x="759900" y="2184305"/>
                  </a:lnTo>
                  <a:close/>
                </a:path>
                <a:path w="2714625" h="2228215">
                  <a:moveTo>
                    <a:pt x="2714422" y="1872706"/>
                  </a:moveTo>
                  <a:lnTo>
                    <a:pt x="2712940" y="1917303"/>
                  </a:lnTo>
                  <a:lnTo>
                    <a:pt x="2698756" y="1961784"/>
                  </a:lnTo>
                  <a:lnTo>
                    <a:pt x="2684324" y="2013698"/>
                  </a:lnTo>
                  <a:lnTo>
                    <a:pt x="2657385" y="2059634"/>
                  </a:lnTo>
                  <a:lnTo>
                    <a:pt x="2630629" y="2100014"/>
                  </a:lnTo>
                  <a:lnTo>
                    <a:pt x="2578673" y="2133994"/>
                  </a:lnTo>
                  <a:lnTo>
                    <a:pt x="2539594" y="2162839"/>
                  </a:lnTo>
                  <a:lnTo>
                    <a:pt x="2501007" y="2176869"/>
                  </a:lnTo>
                  <a:lnTo>
                    <a:pt x="2475242" y="2187420"/>
                  </a:lnTo>
                  <a:lnTo>
                    <a:pt x="2436914" y="2193650"/>
                  </a:lnTo>
                  <a:lnTo>
                    <a:pt x="2398716" y="2195980"/>
                  </a:lnTo>
                  <a:lnTo>
                    <a:pt x="2386020" y="2195629"/>
                  </a:lnTo>
                  <a:lnTo>
                    <a:pt x="2373325" y="2195278"/>
                  </a:lnTo>
                  <a:lnTo>
                    <a:pt x="2360630" y="2194927"/>
                  </a:lnTo>
                  <a:lnTo>
                    <a:pt x="2335232" y="2194433"/>
                  </a:lnTo>
                  <a:lnTo>
                    <a:pt x="2297137" y="2193653"/>
                  </a:lnTo>
                  <a:lnTo>
                    <a:pt x="2259037" y="2193009"/>
                  </a:lnTo>
                  <a:lnTo>
                    <a:pt x="2246338" y="2192775"/>
                  </a:lnTo>
                  <a:lnTo>
                    <a:pt x="2233628" y="2192879"/>
                  </a:lnTo>
                  <a:lnTo>
                    <a:pt x="2220906" y="2193321"/>
                  </a:lnTo>
                  <a:lnTo>
                    <a:pt x="2169804" y="2201558"/>
                  </a:lnTo>
                  <a:lnTo>
                    <a:pt x="2131401" y="2210053"/>
                  </a:lnTo>
                  <a:lnTo>
                    <a:pt x="2092964" y="2219584"/>
                  </a:lnTo>
                  <a:lnTo>
                    <a:pt x="2067279" y="2227731"/>
                  </a:lnTo>
                  <a:lnTo>
                    <a:pt x="1876884" y="2221407"/>
                  </a:lnTo>
                  <a:lnTo>
                    <a:pt x="1954112" y="2191732"/>
                  </a:lnTo>
                  <a:lnTo>
                    <a:pt x="2005530" y="2173958"/>
                  </a:lnTo>
                  <a:lnTo>
                    <a:pt x="2056911" y="2157327"/>
                  </a:lnTo>
                  <a:lnTo>
                    <a:pt x="2108253" y="2141838"/>
                  </a:lnTo>
                  <a:lnTo>
                    <a:pt x="2121074" y="2138407"/>
                  </a:lnTo>
                  <a:lnTo>
                    <a:pt x="2133914" y="2134397"/>
                  </a:lnTo>
                  <a:lnTo>
                    <a:pt x="2159467" y="2130227"/>
                  </a:lnTo>
                  <a:lnTo>
                    <a:pt x="2172345" y="2125056"/>
                  </a:lnTo>
                  <a:lnTo>
                    <a:pt x="2197817" y="2123335"/>
                  </a:lnTo>
                  <a:lnTo>
                    <a:pt x="2223271" y="2122120"/>
                  </a:lnTo>
                  <a:lnTo>
                    <a:pt x="2286822" y="2121628"/>
                  </a:lnTo>
                  <a:lnTo>
                    <a:pt x="2312193" y="2122939"/>
                  </a:lnTo>
                  <a:lnTo>
                    <a:pt x="2337567" y="2124124"/>
                  </a:lnTo>
                  <a:lnTo>
                    <a:pt x="2350257" y="2124653"/>
                  </a:lnTo>
                  <a:lnTo>
                    <a:pt x="2362946" y="2125182"/>
                  </a:lnTo>
                  <a:lnTo>
                    <a:pt x="2388329" y="2126112"/>
                  </a:lnTo>
                  <a:lnTo>
                    <a:pt x="2401054" y="2125586"/>
                  </a:lnTo>
                  <a:lnTo>
                    <a:pt x="2401092" y="2124437"/>
                  </a:lnTo>
                  <a:lnTo>
                    <a:pt x="2413830" y="2123507"/>
                  </a:lnTo>
                  <a:lnTo>
                    <a:pt x="2452156" y="2117333"/>
                  </a:lnTo>
                  <a:lnTo>
                    <a:pt x="2503611" y="2098463"/>
                  </a:lnTo>
                  <a:lnTo>
                    <a:pt x="2568552" y="2056134"/>
                  </a:lnTo>
                  <a:lnTo>
                    <a:pt x="2595089" y="2022331"/>
                  </a:lnTo>
                  <a:lnTo>
                    <a:pt x="2621787" y="1983652"/>
                  </a:lnTo>
                  <a:lnTo>
                    <a:pt x="2635955" y="1939675"/>
                  </a:lnTo>
                  <a:lnTo>
                    <a:pt x="2645409" y="1655051"/>
                  </a:lnTo>
                  <a:lnTo>
                    <a:pt x="2657690" y="1667870"/>
                  </a:lnTo>
                  <a:lnTo>
                    <a:pt x="2669469" y="1695828"/>
                  </a:lnTo>
                  <a:lnTo>
                    <a:pt x="2681223" y="1724503"/>
                  </a:lnTo>
                  <a:lnTo>
                    <a:pt x="2692954" y="1753895"/>
                  </a:lnTo>
                  <a:lnTo>
                    <a:pt x="2704661" y="1784003"/>
                  </a:lnTo>
                  <a:lnTo>
                    <a:pt x="2703200" y="1827991"/>
                  </a:lnTo>
                  <a:lnTo>
                    <a:pt x="2714422" y="1872706"/>
                  </a:lnTo>
                  <a:close/>
                </a:path>
                <a:path w="2714625" h="2228215">
                  <a:moveTo>
                    <a:pt x="2598539" y="388221"/>
                  </a:moveTo>
                  <a:lnTo>
                    <a:pt x="2589102" y="672338"/>
                  </a:lnTo>
                  <a:lnTo>
                    <a:pt x="2578183" y="618501"/>
                  </a:lnTo>
                  <a:lnTo>
                    <a:pt x="2580204" y="557667"/>
                  </a:lnTo>
                  <a:lnTo>
                    <a:pt x="2568500" y="527453"/>
                  </a:lnTo>
                  <a:lnTo>
                    <a:pt x="2569476" y="498077"/>
                  </a:lnTo>
                  <a:lnTo>
                    <a:pt x="2545550" y="453294"/>
                  </a:lnTo>
                  <a:lnTo>
                    <a:pt x="2534276" y="410139"/>
                  </a:lnTo>
                  <a:lnTo>
                    <a:pt x="2510269" y="367770"/>
                  </a:lnTo>
                  <a:lnTo>
                    <a:pt x="2486223" y="326608"/>
                  </a:lnTo>
                  <a:lnTo>
                    <a:pt x="2462136" y="286654"/>
                  </a:lnTo>
                  <a:lnTo>
                    <a:pt x="2438009" y="247908"/>
                  </a:lnTo>
                  <a:lnTo>
                    <a:pt x="2401149" y="209948"/>
                  </a:lnTo>
                  <a:lnTo>
                    <a:pt x="2376993" y="172052"/>
                  </a:lnTo>
                  <a:lnTo>
                    <a:pt x="2340112" y="134741"/>
                  </a:lnTo>
                  <a:lnTo>
                    <a:pt x="2303197" y="98437"/>
                  </a:lnTo>
                  <a:lnTo>
                    <a:pt x="2278941" y="63559"/>
                  </a:lnTo>
                  <a:lnTo>
                    <a:pt x="2241867" y="32042"/>
                  </a:lnTo>
                  <a:lnTo>
                    <a:pt x="2343411" y="35415"/>
                  </a:lnTo>
                  <a:lnTo>
                    <a:pt x="2380332" y="71551"/>
                  </a:lnTo>
                  <a:lnTo>
                    <a:pt x="2417195" y="109408"/>
                  </a:lnTo>
                  <a:lnTo>
                    <a:pt x="2441331" y="147878"/>
                  </a:lnTo>
                  <a:lnTo>
                    <a:pt x="2478204" y="185449"/>
                  </a:lnTo>
                  <a:lnTo>
                    <a:pt x="2502347" y="223733"/>
                  </a:lnTo>
                  <a:lnTo>
                    <a:pt x="2526451" y="263152"/>
                  </a:lnTo>
                  <a:lnTo>
                    <a:pt x="2550518" y="303707"/>
                  </a:lnTo>
                  <a:lnTo>
                    <a:pt x="2574548" y="345397"/>
                  </a:lnTo>
                  <a:lnTo>
                    <a:pt x="2598539" y="388221"/>
                  </a:lnTo>
                  <a:close/>
                </a:path>
                <a:path w="2714625" h="2228215">
                  <a:moveTo>
                    <a:pt x="2430520" y="1238484"/>
                  </a:moveTo>
                  <a:lnTo>
                    <a:pt x="2425829" y="1379712"/>
                  </a:lnTo>
                  <a:lnTo>
                    <a:pt x="2414460" y="1339432"/>
                  </a:lnTo>
                  <a:lnTo>
                    <a:pt x="2416151" y="1288519"/>
                  </a:lnTo>
                  <a:lnTo>
                    <a:pt x="2430520" y="1238484"/>
                  </a:lnTo>
                  <a:close/>
                </a:path>
                <a:path w="2714625" h="2228215">
                  <a:moveTo>
                    <a:pt x="2645409" y="1655051"/>
                  </a:moveTo>
                  <a:lnTo>
                    <a:pt x="2639794" y="1824118"/>
                  </a:lnTo>
                  <a:lnTo>
                    <a:pt x="2628116" y="1793128"/>
                  </a:lnTo>
                  <a:lnTo>
                    <a:pt x="2616407" y="1763072"/>
                  </a:lnTo>
                  <a:lnTo>
                    <a:pt x="2592897" y="1705762"/>
                  </a:lnTo>
                  <a:lnTo>
                    <a:pt x="2568746" y="1667727"/>
                  </a:lnTo>
                  <a:lnTo>
                    <a:pt x="2496225" y="1555720"/>
                  </a:lnTo>
                  <a:lnTo>
                    <a:pt x="2484028" y="1540348"/>
                  </a:lnTo>
                  <a:lnTo>
                    <a:pt x="2471839" y="1524758"/>
                  </a:lnTo>
                  <a:lnTo>
                    <a:pt x="2459657" y="1508950"/>
                  </a:lnTo>
                  <a:lnTo>
                    <a:pt x="2460175" y="1493343"/>
                  </a:lnTo>
                  <a:lnTo>
                    <a:pt x="2435994" y="1456247"/>
                  </a:lnTo>
                  <a:lnTo>
                    <a:pt x="2424545" y="1418370"/>
                  </a:lnTo>
                  <a:lnTo>
                    <a:pt x="2432181" y="1188483"/>
                  </a:lnTo>
                  <a:lnTo>
                    <a:pt x="2460843" y="1090692"/>
                  </a:lnTo>
                  <a:lnTo>
                    <a:pt x="2487978" y="1038887"/>
                  </a:lnTo>
                  <a:lnTo>
                    <a:pt x="2502423" y="986538"/>
                  </a:lnTo>
                  <a:lnTo>
                    <a:pt x="2489379" y="1379251"/>
                  </a:lnTo>
                  <a:lnTo>
                    <a:pt x="2500640" y="1422782"/>
                  </a:lnTo>
                  <a:lnTo>
                    <a:pt x="2524637" y="1465451"/>
                  </a:lnTo>
                  <a:lnTo>
                    <a:pt x="2524206" y="1478439"/>
                  </a:lnTo>
                  <a:lnTo>
                    <a:pt x="2536472" y="1491708"/>
                  </a:lnTo>
                  <a:lnTo>
                    <a:pt x="2548743" y="1504837"/>
                  </a:lnTo>
                  <a:lnTo>
                    <a:pt x="2548325" y="1517406"/>
                  </a:lnTo>
                  <a:lnTo>
                    <a:pt x="2620847" y="1629413"/>
                  </a:lnTo>
                  <a:lnTo>
                    <a:pt x="2645409" y="1655051"/>
                  </a:lnTo>
                  <a:close/>
                </a:path>
                <a:path w="2714625" h="2228215">
                  <a:moveTo>
                    <a:pt x="2655815" y="576654"/>
                  </a:moveTo>
                  <a:lnTo>
                    <a:pt x="2650138" y="747572"/>
                  </a:lnTo>
                  <a:lnTo>
                    <a:pt x="2636298" y="781697"/>
                  </a:lnTo>
                  <a:lnTo>
                    <a:pt x="2635153" y="816168"/>
                  </a:lnTo>
                  <a:lnTo>
                    <a:pt x="2621454" y="846016"/>
                  </a:lnTo>
                  <a:lnTo>
                    <a:pt x="2620455" y="876106"/>
                  </a:lnTo>
                  <a:lnTo>
                    <a:pt x="2593088" y="934905"/>
                  </a:lnTo>
                  <a:lnTo>
                    <a:pt x="2536890" y="1096555"/>
                  </a:lnTo>
                  <a:lnTo>
                    <a:pt x="2494145" y="1235768"/>
                  </a:lnTo>
                  <a:lnTo>
                    <a:pt x="2502423" y="986538"/>
                  </a:lnTo>
                  <a:lnTo>
                    <a:pt x="2516873" y="934069"/>
                  </a:lnTo>
                  <a:lnTo>
                    <a:pt x="2544020" y="881902"/>
                  </a:lnTo>
                  <a:lnTo>
                    <a:pt x="2572903" y="777476"/>
                  </a:lnTo>
                  <a:lnTo>
                    <a:pt x="2574649" y="724909"/>
                  </a:lnTo>
                  <a:lnTo>
                    <a:pt x="2589102" y="672338"/>
                  </a:lnTo>
                  <a:lnTo>
                    <a:pt x="2598539" y="388221"/>
                  </a:lnTo>
                  <a:lnTo>
                    <a:pt x="2609800" y="431758"/>
                  </a:lnTo>
                  <a:lnTo>
                    <a:pt x="2633716" y="476852"/>
                  </a:lnTo>
                  <a:lnTo>
                    <a:pt x="2655815" y="576654"/>
                  </a:lnTo>
                  <a:close/>
                </a:path>
              </a:pathLst>
            </a:custGeom>
            <a:solidFill>
              <a:srgbClr val="A2030D">
                <a:alpha val="98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954285" y="8975724"/>
              <a:ext cx="4333713" cy="1311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0"/>
              <a:ext cx="2596291" cy="336472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835" y="96747"/>
              <a:ext cx="934783" cy="855754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40063" y="225410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18" name="object 18"/>
          <p:cNvSpPr txBox="1"/>
          <p:nvPr/>
        </p:nvSpPr>
        <p:spPr>
          <a:xfrm>
            <a:off x="3098828" y="7325055"/>
            <a:ext cx="1698329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AGENTES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22690" y="7857150"/>
            <a:ext cx="2939415" cy="7969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38760" marR="5080" indent="-226695">
              <a:lnSpc>
                <a:spcPct val="102499"/>
              </a:lnSpc>
              <a:spcBef>
                <a:spcPts val="25"/>
              </a:spcBef>
            </a:pPr>
            <a:r>
              <a:rPr sz="2500" b="1" spc="60" dirty="0">
                <a:latin typeface="Times New Roman"/>
                <a:cs typeface="Times New Roman"/>
              </a:rPr>
              <a:t>DE</a:t>
            </a:r>
            <a:r>
              <a:rPr sz="2500" b="1" spc="-2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LA</a:t>
            </a:r>
            <a:r>
              <a:rPr sz="2500" b="1" spc="-1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ACTIVIDAD ASEGURADORA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14114" y="7350581"/>
            <a:ext cx="2581822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CORREDOR</a:t>
            </a:r>
            <a:r>
              <a:rPr lang="es-ES" sz="3400" spc="-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09389" y="7839214"/>
            <a:ext cx="2779395" cy="79692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212090" marR="5080" indent="-200025">
              <a:lnSpc>
                <a:spcPct val="102499"/>
              </a:lnSpc>
              <a:spcBef>
                <a:spcPts val="25"/>
              </a:spcBef>
            </a:pPr>
            <a:r>
              <a:rPr sz="2500" b="1" dirty="0">
                <a:latin typeface="Arial"/>
                <a:cs typeface="Arial"/>
              </a:rPr>
              <a:t>DE</a:t>
            </a:r>
            <a:r>
              <a:rPr sz="2500" b="1" spc="65" dirty="0">
                <a:latin typeface="Arial"/>
                <a:cs typeface="Arial"/>
              </a:rPr>
              <a:t> </a:t>
            </a:r>
            <a:r>
              <a:rPr sz="2500" b="1" dirty="0">
                <a:latin typeface="Arial"/>
                <a:cs typeface="Arial"/>
              </a:rPr>
              <a:t>LA</a:t>
            </a:r>
            <a:r>
              <a:rPr sz="2500" b="1" spc="70" dirty="0">
                <a:latin typeface="Arial"/>
                <a:cs typeface="Arial"/>
              </a:rPr>
              <a:t> </a:t>
            </a:r>
            <a:r>
              <a:rPr sz="2500" b="1" spc="-35" dirty="0">
                <a:latin typeface="Arial"/>
                <a:cs typeface="Arial"/>
              </a:rPr>
              <a:t>ACTIVIDAD </a:t>
            </a:r>
            <a:r>
              <a:rPr sz="2500" b="1" spc="-10" dirty="0">
                <a:latin typeface="Arial"/>
                <a:cs typeface="Arial"/>
              </a:rPr>
              <a:t>ASEGURADORA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593945" y="7323432"/>
            <a:ext cx="2581822" cy="536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SOCIEDADES</a:t>
            </a:r>
            <a:endParaRPr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66887" y="7839214"/>
            <a:ext cx="4296410" cy="762966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5080" indent="621665">
              <a:lnSpc>
                <a:spcPct val="102499"/>
              </a:lnSpc>
              <a:spcBef>
                <a:spcPts val="25"/>
              </a:spcBef>
            </a:pPr>
            <a:r>
              <a:rPr sz="2500" b="1" dirty="0">
                <a:solidFill>
                  <a:schemeClr val="tx1"/>
                </a:solidFill>
                <a:latin typeface="Arial"/>
                <a:cs typeface="Arial"/>
              </a:rPr>
              <a:t>DE</a:t>
            </a:r>
            <a:r>
              <a:rPr sz="2500" b="1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500" b="1" spc="-20" dirty="0">
                <a:solidFill>
                  <a:schemeClr val="tx1"/>
                </a:solidFill>
                <a:latin typeface="Arial"/>
                <a:cs typeface="Arial"/>
              </a:rPr>
              <a:t>CORRETAJE</a:t>
            </a:r>
            <a:r>
              <a:rPr sz="2500" b="1" spc="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500" b="1" spc="-25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sz="2500" b="1" dirty="0">
                <a:solidFill>
                  <a:schemeClr val="tx1"/>
                </a:solidFill>
                <a:latin typeface="Arial"/>
                <a:cs typeface="Arial"/>
              </a:rPr>
              <a:t>SEGUROS</a:t>
            </a:r>
            <a:r>
              <a:rPr sz="2500" b="1" spc="1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500" b="1" dirty="0">
                <a:solidFill>
                  <a:schemeClr val="tx1"/>
                </a:solidFill>
                <a:latin typeface="Arial"/>
                <a:cs typeface="Arial"/>
              </a:rPr>
              <a:t>Y</a:t>
            </a:r>
            <a:r>
              <a:rPr sz="2500" b="1" spc="18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500" b="1" spc="-10" dirty="0">
                <a:solidFill>
                  <a:schemeClr val="tx1"/>
                </a:solidFill>
                <a:latin typeface="Arial"/>
                <a:cs typeface="Arial"/>
              </a:rPr>
              <a:t>REASEGUROS</a:t>
            </a:r>
            <a:endParaRPr sz="25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27283" y="674635"/>
            <a:ext cx="8663940" cy="1972310"/>
          </a:xfrm>
          <a:prstGeom prst="rect">
            <a:avLst/>
          </a:prstGeom>
        </p:spPr>
        <p:txBody>
          <a:bodyPr vert="horz" wrap="square" lIns="0" tIns="300990" rIns="0" bIns="0" rtlCol="0">
            <a:spAutoFit/>
          </a:bodyPr>
          <a:lstStyle/>
          <a:p>
            <a:pPr marL="12700" marR="5080" indent="2066925">
              <a:lnSpc>
                <a:spcPct val="74500"/>
              </a:lnSpc>
              <a:spcBef>
                <a:spcPts val="2370"/>
              </a:spcBef>
            </a:pPr>
            <a:r>
              <a:rPr sz="7300" b="1" spc="210" dirty="0">
                <a:latin typeface="Times New Roman"/>
                <a:cs typeface="Times New Roman"/>
              </a:rPr>
              <a:t>TIPOS</a:t>
            </a:r>
            <a:r>
              <a:rPr sz="7300" b="1" spc="10" dirty="0">
                <a:latin typeface="Times New Roman"/>
                <a:cs typeface="Times New Roman"/>
              </a:rPr>
              <a:t> </a:t>
            </a:r>
            <a:r>
              <a:rPr sz="7300" b="1" spc="145" dirty="0">
                <a:latin typeface="Times New Roman"/>
                <a:cs typeface="Times New Roman"/>
              </a:rPr>
              <a:t>DE </a:t>
            </a:r>
            <a:r>
              <a:rPr sz="7300" b="1" spc="95" dirty="0">
                <a:latin typeface="Times New Roman"/>
                <a:cs typeface="Times New Roman"/>
              </a:rPr>
              <a:t>INTERMEDIARIOS</a:t>
            </a:r>
            <a:endParaRPr sz="7300" dirty="0">
              <a:latin typeface="Times New Roman"/>
              <a:cs typeface="Times New Roman"/>
            </a:endParaRPr>
          </a:p>
        </p:txBody>
      </p:sp>
      <p:grpSp>
        <p:nvGrpSpPr>
          <p:cNvPr id="25" name="object 13">
            <a:extLst>
              <a:ext uri="{FF2B5EF4-FFF2-40B4-BE49-F238E27FC236}">
                <a16:creationId xmlns:a16="http://schemas.microsoft.com/office/drawing/2014/main" id="{BBDDF474-0F3D-6348-239A-86F9BCB94201}"/>
              </a:ext>
            </a:extLst>
          </p:cNvPr>
          <p:cNvGrpSpPr/>
          <p:nvPr/>
        </p:nvGrpSpPr>
        <p:grpSpPr>
          <a:xfrm>
            <a:off x="15417880" y="2736623"/>
            <a:ext cx="2480377" cy="1924534"/>
            <a:chOff x="12735597" y="1034683"/>
            <a:chExt cx="3734422" cy="6274407"/>
          </a:xfrm>
        </p:grpSpPr>
        <p:pic>
          <p:nvPicPr>
            <p:cNvPr id="26" name="object 14">
              <a:extLst>
                <a:ext uri="{FF2B5EF4-FFF2-40B4-BE49-F238E27FC236}">
                  <a16:creationId xmlns:a16="http://schemas.microsoft.com/office/drawing/2014/main" id="{EA080AAB-4438-A82E-F02F-A93CBC5CE642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35597" y="1055287"/>
              <a:ext cx="3674097" cy="6253803"/>
            </a:xfrm>
            <a:prstGeom prst="rect">
              <a:avLst/>
            </a:prstGeom>
          </p:spPr>
        </p:pic>
        <p:sp>
          <p:nvSpPr>
            <p:cNvPr id="27" name="object 15">
              <a:extLst>
                <a:ext uri="{FF2B5EF4-FFF2-40B4-BE49-F238E27FC236}">
                  <a16:creationId xmlns:a16="http://schemas.microsoft.com/office/drawing/2014/main" id="{A9800C84-1E82-CE33-08A3-18DB8D3F6BBD}"/>
                </a:ext>
              </a:extLst>
            </p:cNvPr>
            <p:cNvSpPr/>
            <p:nvPr/>
          </p:nvSpPr>
          <p:spPr>
            <a:xfrm>
              <a:off x="12878336" y="1528926"/>
              <a:ext cx="3591683" cy="5581304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endParaRPr lang="es-ES" dirty="0"/>
            </a:p>
            <a:p>
              <a:endParaRPr lang="es-ES" dirty="0"/>
            </a:p>
            <a:p>
              <a:r>
                <a:rPr lang="es-ES" dirty="0"/>
                <a:t>      Art.103 LAA</a:t>
              </a:r>
            </a:p>
          </p:txBody>
        </p:sp>
        <p:pic>
          <p:nvPicPr>
            <p:cNvPr id="28" name="object 16">
              <a:extLst>
                <a:ext uri="{FF2B5EF4-FFF2-40B4-BE49-F238E27FC236}">
                  <a16:creationId xmlns:a16="http://schemas.microsoft.com/office/drawing/2014/main" id="{39372D2A-1700-0F2D-A5CB-A0624A029920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29" name="object 17">
              <a:extLst>
                <a:ext uri="{FF2B5EF4-FFF2-40B4-BE49-F238E27FC236}">
                  <a16:creationId xmlns:a16="http://schemas.microsoft.com/office/drawing/2014/main" id="{6F93D064-CD86-82E6-1C39-0E035973D8A1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8">
              <a:extLst>
                <a:ext uri="{FF2B5EF4-FFF2-40B4-BE49-F238E27FC236}">
                  <a16:creationId xmlns:a16="http://schemas.microsoft.com/office/drawing/2014/main" id="{74AC9D30-33DF-CF75-AF8C-3DD6F3FC712E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9">
              <a:extLst>
                <a:ext uri="{FF2B5EF4-FFF2-40B4-BE49-F238E27FC236}">
                  <a16:creationId xmlns:a16="http://schemas.microsoft.com/office/drawing/2014/main" id="{779E3D92-DB4F-88A5-BD89-DC8E67B71AB6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0">
              <a:extLst>
                <a:ext uri="{FF2B5EF4-FFF2-40B4-BE49-F238E27FC236}">
                  <a16:creationId xmlns:a16="http://schemas.microsoft.com/office/drawing/2014/main" id="{89D41EBA-0E01-B9BF-EC22-00E295410EF3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33" name="object 21">
              <a:extLst>
                <a:ext uri="{FF2B5EF4-FFF2-40B4-BE49-F238E27FC236}">
                  <a16:creationId xmlns:a16="http://schemas.microsoft.com/office/drawing/2014/main" id="{454A6587-1D65-454B-4632-33693E41675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34" name="object 22">
              <a:extLst>
                <a:ext uri="{FF2B5EF4-FFF2-40B4-BE49-F238E27FC236}">
                  <a16:creationId xmlns:a16="http://schemas.microsoft.com/office/drawing/2014/main" id="{F2D6150C-ADDB-AFA5-50F7-A469E57575ED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35" name="object 23">
              <a:extLst>
                <a:ext uri="{FF2B5EF4-FFF2-40B4-BE49-F238E27FC236}">
                  <a16:creationId xmlns:a16="http://schemas.microsoft.com/office/drawing/2014/main" id="{40A3C5F7-6C61-F958-63F4-BF09F158C73F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24">
              <a:extLst>
                <a:ext uri="{FF2B5EF4-FFF2-40B4-BE49-F238E27FC236}">
                  <a16:creationId xmlns:a16="http://schemas.microsoft.com/office/drawing/2014/main" id="{ECA5C1C6-1E19-1B26-FDD5-C5A9824C004B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25">
              <a:extLst>
                <a:ext uri="{FF2B5EF4-FFF2-40B4-BE49-F238E27FC236}">
                  <a16:creationId xmlns:a16="http://schemas.microsoft.com/office/drawing/2014/main" id="{CF7BE66F-08A3-20D8-A51C-EABA834CA283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26">
              <a:extLst>
                <a:ext uri="{FF2B5EF4-FFF2-40B4-BE49-F238E27FC236}">
                  <a16:creationId xmlns:a16="http://schemas.microsoft.com/office/drawing/2014/main" id="{AE85AEB3-24ED-6589-1D6B-C4F7212DF7EE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39" name="object 27">
              <a:extLst>
                <a:ext uri="{FF2B5EF4-FFF2-40B4-BE49-F238E27FC236}">
                  <a16:creationId xmlns:a16="http://schemas.microsoft.com/office/drawing/2014/main" id="{B5F5299C-F799-6F21-BAA8-AF3B2CA7B4A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18287999" cy="10287308"/>
            <a:chOff x="0" y="0"/>
            <a:chExt cx="18287999" cy="10287308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87430" y="151922"/>
              <a:ext cx="3797300" cy="6103620"/>
            </a:xfrm>
            <a:custGeom>
              <a:avLst/>
              <a:gdLst/>
              <a:ahLst/>
              <a:cxnLst/>
              <a:rect l="l" t="t" r="r" b="b"/>
              <a:pathLst>
                <a:path w="3797300" h="6103620">
                  <a:moveTo>
                    <a:pt x="3797299" y="5305417"/>
                  </a:moveTo>
                  <a:lnTo>
                    <a:pt x="3797299" y="5472015"/>
                  </a:lnTo>
                  <a:lnTo>
                    <a:pt x="3771899" y="5480615"/>
                  </a:lnTo>
                  <a:lnTo>
                    <a:pt x="3721099" y="5499679"/>
                  </a:lnTo>
                  <a:lnTo>
                    <a:pt x="3670299" y="5518648"/>
                  </a:lnTo>
                  <a:lnTo>
                    <a:pt x="3632199" y="5537521"/>
                  </a:lnTo>
                  <a:lnTo>
                    <a:pt x="3581399" y="5556299"/>
                  </a:lnTo>
                  <a:lnTo>
                    <a:pt x="3530599" y="5574981"/>
                  </a:lnTo>
                  <a:lnTo>
                    <a:pt x="3479799" y="5593568"/>
                  </a:lnTo>
                  <a:lnTo>
                    <a:pt x="3441699" y="5612059"/>
                  </a:lnTo>
                  <a:lnTo>
                    <a:pt x="3390899" y="5630455"/>
                  </a:lnTo>
                  <a:lnTo>
                    <a:pt x="3340099" y="5648756"/>
                  </a:lnTo>
                  <a:lnTo>
                    <a:pt x="3301999" y="5666961"/>
                  </a:lnTo>
                  <a:lnTo>
                    <a:pt x="3251199" y="5685071"/>
                  </a:lnTo>
                  <a:lnTo>
                    <a:pt x="3200399" y="5703085"/>
                  </a:lnTo>
                  <a:lnTo>
                    <a:pt x="3149599" y="5721004"/>
                  </a:lnTo>
                  <a:lnTo>
                    <a:pt x="3111499" y="5738827"/>
                  </a:lnTo>
                  <a:lnTo>
                    <a:pt x="3060699" y="5756555"/>
                  </a:lnTo>
                  <a:lnTo>
                    <a:pt x="3009899" y="5774187"/>
                  </a:lnTo>
                  <a:lnTo>
                    <a:pt x="2959099" y="5791724"/>
                  </a:lnTo>
                  <a:lnTo>
                    <a:pt x="2920999" y="5809166"/>
                  </a:lnTo>
                  <a:lnTo>
                    <a:pt x="2870199" y="5826512"/>
                  </a:lnTo>
                  <a:lnTo>
                    <a:pt x="2819399" y="5843762"/>
                  </a:lnTo>
                  <a:lnTo>
                    <a:pt x="2768599" y="5860917"/>
                  </a:lnTo>
                  <a:lnTo>
                    <a:pt x="2717799" y="5877977"/>
                  </a:lnTo>
                  <a:lnTo>
                    <a:pt x="2679699" y="5894994"/>
                  </a:lnTo>
                  <a:lnTo>
                    <a:pt x="2628899" y="5911828"/>
                  </a:lnTo>
                  <a:lnTo>
                    <a:pt x="2578099" y="5928479"/>
                  </a:lnTo>
                  <a:lnTo>
                    <a:pt x="2527299" y="5944949"/>
                  </a:lnTo>
                  <a:lnTo>
                    <a:pt x="2476499" y="5961235"/>
                  </a:lnTo>
                  <a:lnTo>
                    <a:pt x="2425699" y="5977340"/>
                  </a:lnTo>
                  <a:lnTo>
                    <a:pt x="2374899" y="5993261"/>
                  </a:lnTo>
                  <a:lnTo>
                    <a:pt x="2324099" y="6007902"/>
                  </a:lnTo>
                  <a:lnTo>
                    <a:pt x="2273299" y="6021688"/>
                  </a:lnTo>
                  <a:lnTo>
                    <a:pt x="2222499" y="6034620"/>
                  </a:lnTo>
                  <a:lnTo>
                    <a:pt x="2171699" y="6046698"/>
                  </a:lnTo>
                  <a:lnTo>
                    <a:pt x="2120899" y="6057922"/>
                  </a:lnTo>
                  <a:lnTo>
                    <a:pt x="2070099" y="6068292"/>
                  </a:lnTo>
                  <a:lnTo>
                    <a:pt x="2019299" y="6077808"/>
                  </a:lnTo>
                  <a:lnTo>
                    <a:pt x="1968499" y="6086470"/>
                  </a:lnTo>
                  <a:lnTo>
                    <a:pt x="1917699" y="6093011"/>
                  </a:lnTo>
                  <a:lnTo>
                    <a:pt x="1866899" y="6097989"/>
                  </a:lnTo>
                  <a:lnTo>
                    <a:pt x="1816099" y="6101405"/>
                  </a:lnTo>
                  <a:lnTo>
                    <a:pt x="1765299" y="6103259"/>
                  </a:lnTo>
                  <a:lnTo>
                    <a:pt x="1714499" y="6103549"/>
                  </a:lnTo>
                  <a:lnTo>
                    <a:pt x="1663699" y="6102277"/>
                  </a:lnTo>
                  <a:lnTo>
                    <a:pt x="1612899" y="6099443"/>
                  </a:lnTo>
                  <a:lnTo>
                    <a:pt x="1562099" y="6095046"/>
                  </a:lnTo>
                  <a:lnTo>
                    <a:pt x="1511299" y="6089086"/>
                  </a:lnTo>
                  <a:lnTo>
                    <a:pt x="1460499" y="6081564"/>
                  </a:lnTo>
                  <a:lnTo>
                    <a:pt x="1396999" y="6070380"/>
                  </a:lnTo>
                  <a:lnTo>
                    <a:pt x="1346199" y="6057190"/>
                  </a:lnTo>
                  <a:lnTo>
                    <a:pt x="1308099" y="6041996"/>
                  </a:lnTo>
                  <a:lnTo>
                    <a:pt x="1257299" y="6024796"/>
                  </a:lnTo>
                  <a:lnTo>
                    <a:pt x="1206499" y="6005592"/>
                  </a:lnTo>
                  <a:lnTo>
                    <a:pt x="1168399" y="5984383"/>
                  </a:lnTo>
                  <a:lnTo>
                    <a:pt x="1130299" y="5961169"/>
                  </a:lnTo>
                  <a:lnTo>
                    <a:pt x="1079499" y="5935949"/>
                  </a:lnTo>
                  <a:lnTo>
                    <a:pt x="1041399" y="5908725"/>
                  </a:lnTo>
                  <a:lnTo>
                    <a:pt x="1003299" y="5879496"/>
                  </a:lnTo>
                  <a:lnTo>
                    <a:pt x="977899" y="5848262"/>
                  </a:lnTo>
                  <a:lnTo>
                    <a:pt x="939799" y="5815024"/>
                  </a:lnTo>
                  <a:lnTo>
                    <a:pt x="901699" y="5779780"/>
                  </a:lnTo>
                  <a:lnTo>
                    <a:pt x="876299" y="5742531"/>
                  </a:lnTo>
                  <a:lnTo>
                    <a:pt x="850899" y="5703277"/>
                  </a:lnTo>
                  <a:lnTo>
                    <a:pt x="825499" y="5662019"/>
                  </a:lnTo>
                  <a:lnTo>
                    <a:pt x="800099" y="5618755"/>
                  </a:lnTo>
                  <a:lnTo>
                    <a:pt x="774699" y="5573487"/>
                  </a:lnTo>
                  <a:lnTo>
                    <a:pt x="749299" y="5526214"/>
                  </a:lnTo>
                  <a:lnTo>
                    <a:pt x="723899" y="5476935"/>
                  </a:lnTo>
                  <a:lnTo>
                    <a:pt x="673099" y="5315047"/>
                  </a:lnTo>
                  <a:lnTo>
                    <a:pt x="571499" y="4939760"/>
                  </a:lnTo>
                  <a:lnTo>
                    <a:pt x="558799" y="4890426"/>
                  </a:lnTo>
                  <a:lnTo>
                    <a:pt x="533399" y="4841949"/>
                  </a:lnTo>
                  <a:lnTo>
                    <a:pt x="520699" y="4794329"/>
                  </a:lnTo>
                  <a:lnTo>
                    <a:pt x="495299" y="4747566"/>
                  </a:lnTo>
                  <a:lnTo>
                    <a:pt x="482599" y="4701660"/>
                  </a:lnTo>
                  <a:lnTo>
                    <a:pt x="457199" y="4656612"/>
                  </a:lnTo>
                  <a:lnTo>
                    <a:pt x="431799" y="4612421"/>
                  </a:lnTo>
                  <a:lnTo>
                    <a:pt x="406399" y="4569087"/>
                  </a:lnTo>
                  <a:lnTo>
                    <a:pt x="380999" y="4526610"/>
                  </a:lnTo>
                  <a:lnTo>
                    <a:pt x="355599" y="4484991"/>
                  </a:lnTo>
                  <a:lnTo>
                    <a:pt x="330199" y="4444229"/>
                  </a:lnTo>
                  <a:lnTo>
                    <a:pt x="292099" y="4404324"/>
                  </a:lnTo>
                  <a:lnTo>
                    <a:pt x="266699" y="4365277"/>
                  </a:lnTo>
                  <a:lnTo>
                    <a:pt x="228599" y="4327087"/>
                  </a:lnTo>
                  <a:lnTo>
                    <a:pt x="190499" y="4289754"/>
                  </a:lnTo>
                  <a:lnTo>
                    <a:pt x="165099" y="4255425"/>
                  </a:lnTo>
                  <a:lnTo>
                    <a:pt x="126999" y="4221459"/>
                  </a:lnTo>
                  <a:lnTo>
                    <a:pt x="88899" y="4187856"/>
                  </a:lnTo>
                  <a:lnTo>
                    <a:pt x="63499" y="4154615"/>
                  </a:lnTo>
                  <a:lnTo>
                    <a:pt x="25399" y="4121733"/>
                  </a:lnTo>
                  <a:lnTo>
                    <a:pt x="0" y="4097652"/>
                  </a:lnTo>
                  <a:lnTo>
                    <a:pt x="0" y="3899221"/>
                  </a:lnTo>
                  <a:lnTo>
                    <a:pt x="25399" y="3926917"/>
                  </a:lnTo>
                  <a:lnTo>
                    <a:pt x="101599" y="3991732"/>
                  </a:lnTo>
                  <a:lnTo>
                    <a:pt x="177799" y="4063659"/>
                  </a:lnTo>
                  <a:lnTo>
                    <a:pt x="253999" y="4136636"/>
                  </a:lnTo>
                  <a:lnTo>
                    <a:pt x="330199" y="4210656"/>
                  </a:lnTo>
                  <a:lnTo>
                    <a:pt x="368299" y="4248055"/>
                  </a:lnTo>
                  <a:lnTo>
                    <a:pt x="393699" y="4285673"/>
                  </a:lnTo>
                  <a:lnTo>
                    <a:pt x="431799" y="4324053"/>
                  </a:lnTo>
                  <a:lnTo>
                    <a:pt x="457199" y="4363196"/>
                  </a:lnTo>
                  <a:lnTo>
                    <a:pt x="482599" y="4403102"/>
                  </a:lnTo>
                  <a:lnTo>
                    <a:pt x="520699" y="4443770"/>
                  </a:lnTo>
                  <a:lnTo>
                    <a:pt x="546099" y="4485201"/>
                  </a:lnTo>
                  <a:lnTo>
                    <a:pt x="571499" y="4527394"/>
                  </a:lnTo>
                  <a:lnTo>
                    <a:pt x="584199" y="4570350"/>
                  </a:lnTo>
                  <a:lnTo>
                    <a:pt x="634999" y="4658549"/>
                  </a:lnTo>
                  <a:lnTo>
                    <a:pt x="647699" y="4703793"/>
                  </a:lnTo>
                  <a:lnTo>
                    <a:pt x="673099" y="4749799"/>
                  </a:lnTo>
                  <a:lnTo>
                    <a:pt x="698499" y="4844099"/>
                  </a:lnTo>
                  <a:lnTo>
                    <a:pt x="711199" y="4893708"/>
                  </a:lnTo>
                  <a:lnTo>
                    <a:pt x="736599" y="4943367"/>
                  </a:lnTo>
                  <a:lnTo>
                    <a:pt x="825499" y="5294717"/>
                  </a:lnTo>
                  <a:lnTo>
                    <a:pt x="850899" y="5345245"/>
                  </a:lnTo>
                  <a:lnTo>
                    <a:pt x="863599" y="5395356"/>
                  </a:lnTo>
                  <a:lnTo>
                    <a:pt x="888999" y="5445048"/>
                  </a:lnTo>
                  <a:lnTo>
                    <a:pt x="901699" y="5491793"/>
                  </a:lnTo>
                  <a:lnTo>
                    <a:pt x="927099" y="5536696"/>
                  </a:lnTo>
                  <a:lnTo>
                    <a:pt x="952499" y="5579759"/>
                  </a:lnTo>
                  <a:lnTo>
                    <a:pt x="977899" y="5620982"/>
                  </a:lnTo>
                  <a:lnTo>
                    <a:pt x="1015999" y="5660363"/>
                  </a:lnTo>
                  <a:lnTo>
                    <a:pt x="1041399" y="5697905"/>
                  </a:lnTo>
                  <a:lnTo>
                    <a:pt x="1079499" y="5733606"/>
                  </a:lnTo>
                  <a:lnTo>
                    <a:pt x="1117599" y="5767466"/>
                  </a:lnTo>
                  <a:lnTo>
                    <a:pt x="1155699" y="5799486"/>
                  </a:lnTo>
                  <a:lnTo>
                    <a:pt x="1193799" y="5825310"/>
                  </a:lnTo>
                  <a:lnTo>
                    <a:pt x="1231899" y="5848767"/>
                  </a:lnTo>
                  <a:lnTo>
                    <a:pt x="1282699" y="5869855"/>
                  </a:lnTo>
                  <a:lnTo>
                    <a:pt x="1320799" y="5888575"/>
                  </a:lnTo>
                  <a:lnTo>
                    <a:pt x="1371599" y="5904928"/>
                  </a:lnTo>
                  <a:lnTo>
                    <a:pt x="1422399" y="5918912"/>
                  </a:lnTo>
                  <a:lnTo>
                    <a:pt x="1460499" y="5930528"/>
                  </a:lnTo>
                  <a:lnTo>
                    <a:pt x="1511299" y="5939777"/>
                  </a:lnTo>
                  <a:lnTo>
                    <a:pt x="1562099" y="5946657"/>
                  </a:lnTo>
                  <a:lnTo>
                    <a:pt x="1612899" y="5950925"/>
                  </a:lnTo>
                  <a:lnTo>
                    <a:pt x="1663699" y="5953627"/>
                  </a:lnTo>
                  <a:lnTo>
                    <a:pt x="1714499" y="5954761"/>
                  </a:lnTo>
                  <a:lnTo>
                    <a:pt x="1739899" y="5954544"/>
                  </a:lnTo>
                  <a:lnTo>
                    <a:pt x="1752599" y="5954436"/>
                  </a:lnTo>
                  <a:lnTo>
                    <a:pt x="1816099" y="5952327"/>
                  </a:lnTo>
                  <a:lnTo>
                    <a:pt x="1866899" y="5948759"/>
                  </a:lnTo>
                  <a:lnTo>
                    <a:pt x="1917699" y="5943624"/>
                  </a:lnTo>
                  <a:lnTo>
                    <a:pt x="1968499" y="5936922"/>
                  </a:lnTo>
                  <a:lnTo>
                    <a:pt x="2019299" y="5928652"/>
                  </a:lnTo>
                  <a:lnTo>
                    <a:pt x="2070099" y="5918816"/>
                  </a:lnTo>
                  <a:lnTo>
                    <a:pt x="2120899" y="5907411"/>
                  </a:lnTo>
                  <a:lnTo>
                    <a:pt x="2158999" y="5894879"/>
                  </a:lnTo>
                  <a:lnTo>
                    <a:pt x="2209799" y="5881868"/>
                  </a:lnTo>
                  <a:lnTo>
                    <a:pt x="2260599" y="5868380"/>
                  </a:lnTo>
                  <a:lnTo>
                    <a:pt x="2311399" y="5854413"/>
                  </a:lnTo>
                  <a:lnTo>
                    <a:pt x="2362199" y="5839969"/>
                  </a:lnTo>
                  <a:lnTo>
                    <a:pt x="2412999" y="5825046"/>
                  </a:lnTo>
                  <a:lnTo>
                    <a:pt x="2463799" y="5809646"/>
                  </a:lnTo>
                  <a:lnTo>
                    <a:pt x="2501899" y="5793767"/>
                  </a:lnTo>
                  <a:lnTo>
                    <a:pt x="2552699" y="5777410"/>
                  </a:lnTo>
                  <a:lnTo>
                    <a:pt x="2603499" y="5760626"/>
                  </a:lnTo>
                  <a:lnTo>
                    <a:pt x="2641599" y="5743784"/>
                  </a:lnTo>
                  <a:lnTo>
                    <a:pt x="2692399" y="5726885"/>
                  </a:lnTo>
                  <a:lnTo>
                    <a:pt x="2743199" y="5709929"/>
                  </a:lnTo>
                  <a:lnTo>
                    <a:pt x="2781299" y="5692916"/>
                  </a:lnTo>
                  <a:lnTo>
                    <a:pt x="2882899" y="5658718"/>
                  </a:lnTo>
                  <a:lnTo>
                    <a:pt x="2920999" y="5641533"/>
                  </a:lnTo>
                  <a:lnTo>
                    <a:pt x="3022599" y="5606992"/>
                  </a:lnTo>
                  <a:lnTo>
                    <a:pt x="3060699" y="5589636"/>
                  </a:lnTo>
                  <a:lnTo>
                    <a:pt x="3162299" y="5554752"/>
                  </a:lnTo>
                  <a:lnTo>
                    <a:pt x="3200399" y="5537224"/>
                  </a:lnTo>
                  <a:lnTo>
                    <a:pt x="3301999" y="5501997"/>
                  </a:lnTo>
                  <a:lnTo>
                    <a:pt x="3340099" y="5484298"/>
                  </a:lnTo>
                  <a:lnTo>
                    <a:pt x="3390899" y="5466541"/>
                  </a:lnTo>
                  <a:lnTo>
                    <a:pt x="3428999" y="5448728"/>
                  </a:lnTo>
                  <a:lnTo>
                    <a:pt x="3479799" y="5428203"/>
                  </a:lnTo>
                  <a:lnTo>
                    <a:pt x="3530599" y="5408176"/>
                  </a:lnTo>
                  <a:lnTo>
                    <a:pt x="3581399" y="5388647"/>
                  </a:lnTo>
                  <a:lnTo>
                    <a:pt x="3619499" y="5369616"/>
                  </a:lnTo>
                  <a:lnTo>
                    <a:pt x="3670299" y="5351083"/>
                  </a:lnTo>
                  <a:lnTo>
                    <a:pt x="3721099" y="5333048"/>
                  </a:lnTo>
                  <a:lnTo>
                    <a:pt x="3771899" y="5315512"/>
                  </a:lnTo>
                  <a:lnTo>
                    <a:pt x="3797299" y="5305417"/>
                  </a:lnTo>
                  <a:close/>
                </a:path>
                <a:path w="3797300" h="6103620">
                  <a:moveTo>
                    <a:pt x="3797299" y="260999"/>
                  </a:moveTo>
                  <a:lnTo>
                    <a:pt x="3797299" y="449463"/>
                  </a:lnTo>
                  <a:lnTo>
                    <a:pt x="3759199" y="426908"/>
                  </a:lnTo>
                  <a:lnTo>
                    <a:pt x="3721099" y="400565"/>
                  </a:lnTo>
                  <a:lnTo>
                    <a:pt x="3670299" y="375296"/>
                  </a:lnTo>
                  <a:lnTo>
                    <a:pt x="3632199" y="351100"/>
                  </a:lnTo>
                  <a:lnTo>
                    <a:pt x="3594099" y="327978"/>
                  </a:lnTo>
                  <a:lnTo>
                    <a:pt x="3543299" y="305929"/>
                  </a:lnTo>
                  <a:lnTo>
                    <a:pt x="3505199" y="284954"/>
                  </a:lnTo>
                  <a:lnTo>
                    <a:pt x="3454399" y="265052"/>
                  </a:lnTo>
                  <a:lnTo>
                    <a:pt x="3403599" y="246223"/>
                  </a:lnTo>
                  <a:lnTo>
                    <a:pt x="3365499" y="229645"/>
                  </a:lnTo>
                  <a:lnTo>
                    <a:pt x="3314699" y="215417"/>
                  </a:lnTo>
                  <a:lnTo>
                    <a:pt x="3263899" y="203542"/>
                  </a:lnTo>
                  <a:lnTo>
                    <a:pt x="3213099" y="194017"/>
                  </a:lnTo>
                  <a:lnTo>
                    <a:pt x="3174999" y="186844"/>
                  </a:lnTo>
                  <a:lnTo>
                    <a:pt x="3124199" y="182022"/>
                  </a:lnTo>
                  <a:lnTo>
                    <a:pt x="3073399" y="179552"/>
                  </a:lnTo>
                  <a:lnTo>
                    <a:pt x="3022599" y="179432"/>
                  </a:lnTo>
                  <a:lnTo>
                    <a:pt x="2984499" y="181664"/>
                  </a:lnTo>
                  <a:lnTo>
                    <a:pt x="2933699" y="186247"/>
                  </a:lnTo>
                  <a:lnTo>
                    <a:pt x="2882899" y="193181"/>
                  </a:lnTo>
                  <a:lnTo>
                    <a:pt x="2844799" y="202466"/>
                  </a:lnTo>
                  <a:lnTo>
                    <a:pt x="2793999" y="214102"/>
                  </a:lnTo>
                  <a:lnTo>
                    <a:pt x="2755899" y="228089"/>
                  </a:lnTo>
                  <a:lnTo>
                    <a:pt x="2705099" y="244427"/>
                  </a:lnTo>
                  <a:lnTo>
                    <a:pt x="2654299" y="263115"/>
                  </a:lnTo>
                  <a:lnTo>
                    <a:pt x="2616199" y="284155"/>
                  </a:lnTo>
                  <a:lnTo>
                    <a:pt x="2565399" y="307545"/>
                  </a:lnTo>
                  <a:lnTo>
                    <a:pt x="2527299" y="332079"/>
                  </a:lnTo>
                  <a:lnTo>
                    <a:pt x="2489199" y="357510"/>
                  </a:lnTo>
                  <a:lnTo>
                    <a:pt x="2451099" y="383838"/>
                  </a:lnTo>
                  <a:lnTo>
                    <a:pt x="2412999" y="411062"/>
                  </a:lnTo>
                  <a:lnTo>
                    <a:pt x="2374899" y="439185"/>
                  </a:lnTo>
                  <a:lnTo>
                    <a:pt x="2336799" y="468207"/>
                  </a:lnTo>
                  <a:lnTo>
                    <a:pt x="2298699" y="500553"/>
                  </a:lnTo>
                  <a:lnTo>
                    <a:pt x="2247899" y="532946"/>
                  </a:lnTo>
                  <a:lnTo>
                    <a:pt x="1904999" y="826579"/>
                  </a:lnTo>
                  <a:lnTo>
                    <a:pt x="1854199" y="859437"/>
                  </a:lnTo>
                  <a:lnTo>
                    <a:pt x="1777999" y="918927"/>
                  </a:lnTo>
                  <a:lnTo>
                    <a:pt x="1701799" y="977795"/>
                  </a:lnTo>
                  <a:lnTo>
                    <a:pt x="1625599" y="1036043"/>
                  </a:lnTo>
                  <a:lnTo>
                    <a:pt x="1587499" y="1064734"/>
                  </a:lnTo>
                  <a:lnTo>
                    <a:pt x="1549399" y="1093013"/>
                  </a:lnTo>
                  <a:lnTo>
                    <a:pt x="1511299" y="1120879"/>
                  </a:lnTo>
                  <a:lnTo>
                    <a:pt x="1460499" y="1148333"/>
                  </a:lnTo>
                  <a:lnTo>
                    <a:pt x="1422399" y="1175375"/>
                  </a:lnTo>
                  <a:lnTo>
                    <a:pt x="1384299" y="1202005"/>
                  </a:lnTo>
                  <a:lnTo>
                    <a:pt x="1333499" y="1228223"/>
                  </a:lnTo>
                  <a:lnTo>
                    <a:pt x="1295399" y="1254028"/>
                  </a:lnTo>
                  <a:lnTo>
                    <a:pt x="1257299" y="1279422"/>
                  </a:lnTo>
                  <a:lnTo>
                    <a:pt x="1206499" y="1304403"/>
                  </a:lnTo>
                  <a:lnTo>
                    <a:pt x="1168399" y="1328973"/>
                  </a:lnTo>
                  <a:lnTo>
                    <a:pt x="1130299" y="1353131"/>
                  </a:lnTo>
                  <a:lnTo>
                    <a:pt x="1079499" y="1376877"/>
                  </a:lnTo>
                  <a:lnTo>
                    <a:pt x="1041399" y="1400211"/>
                  </a:lnTo>
                  <a:lnTo>
                    <a:pt x="990599" y="1423134"/>
                  </a:lnTo>
                  <a:lnTo>
                    <a:pt x="952499" y="1445645"/>
                  </a:lnTo>
                  <a:lnTo>
                    <a:pt x="901699" y="1467745"/>
                  </a:lnTo>
                  <a:lnTo>
                    <a:pt x="863599" y="1489447"/>
                  </a:lnTo>
                  <a:lnTo>
                    <a:pt x="812799" y="1510803"/>
                  </a:lnTo>
                  <a:lnTo>
                    <a:pt x="761999" y="1531812"/>
                  </a:lnTo>
                  <a:lnTo>
                    <a:pt x="711199" y="1552474"/>
                  </a:lnTo>
                  <a:lnTo>
                    <a:pt x="673099" y="1572789"/>
                  </a:lnTo>
                  <a:lnTo>
                    <a:pt x="622299" y="1592757"/>
                  </a:lnTo>
                  <a:lnTo>
                    <a:pt x="571499" y="1612378"/>
                  </a:lnTo>
                  <a:lnTo>
                    <a:pt x="520699" y="1631652"/>
                  </a:lnTo>
                  <a:lnTo>
                    <a:pt x="482599" y="1650579"/>
                  </a:lnTo>
                  <a:lnTo>
                    <a:pt x="431799" y="1669159"/>
                  </a:lnTo>
                  <a:lnTo>
                    <a:pt x="380999" y="1687393"/>
                  </a:lnTo>
                  <a:lnTo>
                    <a:pt x="330199" y="1705279"/>
                  </a:lnTo>
                  <a:lnTo>
                    <a:pt x="279399" y="1722819"/>
                  </a:lnTo>
                  <a:lnTo>
                    <a:pt x="241299" y="1740012"/>
                  </a:lnTo>
                  <a:lnTo>
                    <a:pt x="190499" y="1756945"/>
                  </a:lnTo>
                  <a:lnTo>
                    <a:pt x="139699" y="1773773"/>
                  </a:lnTo>
                  <a:lnTo>
                    <a:pt x="88899" y="1790496"/>
                  </a:lnTo>
                  <a:lnTo>
                    <a:pt x="38099" y="1807113"/>
                  </a:lnTo>
                  <a:lnTo>
                    <a:pt x="0" y="1822775"/>
                  </a:lnTo>
                  <a:lnTo>
                    <a:pt x="0" y="1639483"/>
                  </a:lnTo>
                  <a:lnTo>
                    <a:pt x="88899" y="1610010"/>
                  </a:lnTo>
                  <a:lnTo>
                    <a:pt x="126999" y="1594049"/>
                  </a:lnTo>
                  <a:lnTo>
                    <a:pt x="177799" y="1577831"/>
                  </a:lnTo>
                  <a:lnTo>
                    <a:pt x="228599" y="1561356"/>
                  </a:lnTo>
                  <a:lnTo>
                    <a:pt x="266699" y="1544625"/>
                  </a:lnTo>
                  <a:lnTo>
                    <a:pt x="317499" y="1527636"/>
                  </a:lnTo>
                  <a:lnTo>
                    <a:pt x="368299" y="1510391"/>
                  </a:lnTo>
                  <a:lnTo>
                    <a:pt x="406399" y="1492888"/>
                  </a:lnTo>
                  <a:lnTo>
                    <a:pt x="457199" y="1475129"/>
                  </a:lnTo>
                  <a:lnTo>
                    <a:pt x="507999" y="1457112"/>
                  </a:lnTo>
                  <a:lnTo>
                    <a:pt x="546099" y="1438838"/>
                  </a:lnTo>
                  <a:lnTo>
                    <a:pt x="596899" y="1420307"/>
                  </a:lnTo>
                  <a:lnTo>
                    <a:pt x="647699" y="1401518"/>
                  </a:lnTo>
                  <a:lnTo>
                    <a:pt x="685799" y="1381181"/>
                  </a:lnTo>
                  <a:lnTo>
                    <a:pt x="736599" y="1360403"/>
                  </a:lnTo>
                  <a:lnTo>
                    <a:pt x="774699" y="1339183"/>
                  </a:lnTo>
                  <a:lnTo>
                    <a:pt x="825499" y="1317521"/>
                  </a:lnTo>
                  <a:lnTo>
                    <a:pt x="876299" y="1295417"/>
                  </a:lnTo>
                  <a:lnTo>
                    <a:pt x="914399" y="1272872"/>
                  </a:lnTo>
                  <a:lnTo>
                    <a:pt x="965199" y="1249885"/>
                  </a:lnTo>
                  <a:lnTo>
                    <a:pt x="1003299" y="1226456"/>
                  </a:lnTo>
                  <a:lnTo>
                    <a:pt x="1041399" y="1202585"/>
                  </a:lnTo>
                  <a:lnTo>
                    <a:pt x="1092199" y="1178273"/>
                  </a:lnTo>
                  <a:lnTo>
                    <a:pt x="1130299" y="1153519"/>
                  </a:lnTo>
                  <a:lnTo>
                    <a:pt x="1181099" y="1128323"/>
                  </a:lnTo>
                  <a:lnTo>
                    <a:pt x="1219199" y="1102686"/>
                  </a:lnTo>
                  <a:lnTo>
                    <a:pt x="1257299" y="1076607"/>
                  </a:lnTo>
                  <a:lnTo>
                    <a:pt x="1308099" y="1050086"/>
                  </a:lnTo>
                  <a:lnTo>
                    <a:pt x="1346199" y="1023124"/>
                  </a:lnTo>
                  <a:lnTo>
                    <a:pt x="1384299" y="995721"/>
                  </a:lnTo>
                  <a:lnTo>
                    <a:pt x="1435099" y="967875"/>
                  </a:lnTo>
                  <a:lnTo>
                    <a:pt x="1473199" y="939588"/>
                  </a:lnTo>
                  <a:lnTo>
                    <a:pt x="1511299" y="910860"/>
                  </a:lnTo>
                  <a:lnTo>
                    <a:pt x="1549399" y="881690"/>
                  </a:lnTo>
                  <a:lnTo>
                    <a:pt x="1587499" y="852078"/>
                  </a:lnTo>
                  <a:lnTo>
                    <a:pt x="1638299" y="822333"/>
                  </a:lnTo>
                  <a:lnTo>
                    <a:pt x="1676399" y="792274"/>
                  </a:lnTo>
                  <a:lnTo>
                    <a:pt x="1714499" y="761899"/>
                  </a:lnTo>
                  <a:lnTo>
                    <a:pt x="1752599" y="731209"/>
                  </a:lnTo>
                  <a:lnTo>
                    <a:pt x="1790699" y="700204"/>
                  </a:lnTo>
                  <a:lnTo>
                    <a:pt x="1828799" y="668884"/>
                  </a:lnTo>
                  <a:lnTo>
                    <a:pt x="1866899" y="637248"/>
                  </a:lnTo>
                  <a:lnTo>
                    <a:pt x="1904999" y="605298"/>
                  </a:lnTo>
                  <a:lnTo>
                    <a:pt x="1943099" y="573031"/>
                  </a:lnTo>
                  <a:lnTo>
                    <a:pt x="1981199" y="540449"/>
                  </a:lnTo>
                  <a:lnTo>
                    <a:pt x="2019299" y="507552"/>
                  </a:lnTo>
                  <a:lnTo>
                    <a:pt x="2057399" y="474339"/>
                  </a:lnTo>
                  <a:lnTo>
                    <a:pt x="2222499" y="327168"/>
                  </a:lnTo>
                  <a:lnTo>
                    <a:pt x="2260599" y="299849"/>
                  </a:lnTo>
                  <a:lnTo>
                    <a:pt x="2298699" y="272754"/>
                  </a:lnTo>
                  <a:lnTo>
                    <a:pt x="2336799" y="245884"/>
                  </a:lnTo>
                  <a:lnTo>
                    <a:pt x="2374899" y="219242"/>
                  </a:lnTo>
                  <a:lnTo>
                    <a:pt x="2412999" y="191115"/>
                  </a:lnTo>
                  <a:lnTo>
                    <a:pt x="2463799" y="164628"/>
                  </a:lnTo>
                  <a:lnTo>
                    <a:pt x="2501899" y="139782"/>
                  </a:lnTo>
                  <a:lnTo>
                    <a:pt x="2539999" y="116578"/>
                  </a:lnTo>
                  <a:lnTo>
                    <a:pt x="2590799" y="95015"/>
                  </a:lnTo>
                  <a:lnTo>
                    <a:pt x="2641599" y="75095"/>
                  </a:lnTo>
                  <a:lnTo>
                    <a:pt x="2679699" y="56817"/>
                  </a:lnTo>
                  <a:lnTo>
                    <a:pt x="2730499" y="40184"/>
                  </a:lnTo>
                  <a:lnTo>
                    <a:pt x="2781299" y="27767"/>
                  </a:lnTo>
                  <a:lnTo>
                    <a:pt x="2832099" y="17638"/>
                  </a:lnTo>
                  <a:lnTo>
                    <a:pt x="2882899" y="9797"/>
                  </a:lnTo>
                  <a:lnTo>
                    <a:pt x="2933699" y="4243"/>
                  </a:lnTo>
                  <a:lnTo>
                    <a:pt x="2984499" y="978"/>
                  </a:lnTo>
                  <a:lnTo>
                    <a:pt x="3035299" y="0"/>
                  </a:lnTo>
                  <a:lnTo>
                    <a:pt x="3086099" y="1309"/>
                  </a:lnTo>
                  <a:lnTo>
                    <a:pt x="3136899" y="4906"/>
                  </a:lnTo>
                  <a:lnTo>
                    <a:pt x="3187699" y="10791"/>
                  </a:lnTo>
                  <a:lnTo>
                    <a:pt x="3225799" y="18963"/>
                  </a:lnTo>
                  <a:lnTo>
                    <a:pt x="3276599" y="29422"/>
                  </a:lnTo>
                  <a:lnTo>
                    <a:pt x="3327399" y="42169"/>
                  </a:lnTo>
                  <a:lnTo>
                    <a:pt x="3378199" y="57202"/>
                  </a:lnTo>
                  <a:lnTo>
                    <a:pt x="3428999" y="74524"/>
                  </a:lnTo>
                  <a:lnTo>
                    <a:pt x="3479799" y="94627"/>
                  </a:lnTo>
                  <a:lnTo>
                    <a:pt x="3530599" y="115878"/>
                  </a:lnTo>
                  <a:lnTo>
                    <a:pt x="3581399" y="138277"/>
                  </a:lnTo>
                  <a:lnTo>
                    <a:pt x="3619499" y="161822"/>
                  </a:lnTo>
                  <a:lnTo>
                    <a:pt x="3670299" y="186515"/>
                  </a:lnTo>
                  <a:lnTo>
                    <a:pt x="3721099" y="212353"/>
                  </a:lnTo>
                  <a:lnTo>
                    <a:pt x="3759199" y="239338"/>
                  </a:lnTo>
                  <a:lnTo>
                    <a:pt x="3797299" y="260999"/>
                  </a:lnTo>
                  <a:close/>
                </a:path>
              </a:pathLst>
            </a:custGeom>
            <a:solidFill>
              <a:srgbClr val="535353">
                <a:alpha val="6873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2660306" cy="3366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09367" y="5559825"/>
              <a:ext cx="3578631" cy="472717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8009563"/>
              <a:ext cx="5876925" cy="2277745"/>
            </a:xfrm>
            <a:custGeom>
              <a:avLst/>
              <a:gdLst/>
              <a:ahLst/>
              <a:cxnLst/>
              <a:rect l="l" t="t" r="r" b="b"/>
              <a:pathLst>
                <a:path w="5876925" h="2277745">
                  <a:moveTo>
                    <a:pt x="5560296" y="2277437"/>
                  </a:moveTo>
                  <a:lnTo>
                    <a:pt x="132459" y="2277437"/>
                  </a:lnTo>
                  <a:lnTo>
                    <a:pt x="109378" y="2243883"/>
                  </a:lnTo>
                  <a:lnTo>
                    <a:pt x="86360" y="2201511"/>
                  </a:lnTo>
                  <a:lnTo>
                    <a:pt x="68355" y="2157064"/>
                  </a:lnTo>
                  <a:lnTo>
                    <a:pt x="55875" y="2110830"/>
                  </a:lnTo>
                  <a:lnTo>
                    <a:pt x="49432" y="2063096"/>
                  </a:lnTo>
                  <a:lnTo>
                    <a:pt x="49535" y="2014151"/>
                  </a:lnTo>
                  <a:lnTo>
                    <a:pt x="56611" y="1963113"/>
                  </a:lnTo>
                  <a:lnTo>
                    <a:pt x="69243" y="1913321"/>
                  </a:lnTo>
                  <a:lnTo>
                    <a:pt x="85670" y="1864366"/>
                  </a:lnTo>
                  <a:lnTo>
                    <a:pt x="104130" y="1815840"/>
                  </a:lnTo>
                  <a:lnTo>
                    <a:pt x="122861" y="1767335"/>
                  </a:lnTo>
                  <a:lnTo>
                    <a:pt x="140099" y="1718442"/>
                  </a:lnTo>
                  <a:lnTo>
                    <a:pt x="153689" y="1671750"/>
                  </a:lnTo>
                  <a:lnTo>
                    <a:pt x="164484" y="1624718"/>
                  </a:lnTo>
                  <a:lnTo>
                    <a:pt x="172636" y="1577379"/>
                  </a:lnTo>
                  <a:lnTo>
                    <a:pt x="178295" y="1529766"/>
                  </a:lnTo>
                  <a:lnTo>
                    <a:pt x="181615" y="1481911"/>
                  </a:lnTo>
                  <a:lnTo>
                    <a:pt x="182745" y="1433849"/>
                  </a:lnTo>
                  <a:lnTo>
                    <a:pt x="181838" y="1385613"/>
                  </a:lnTo>
                  <a:lnTo>
                    <a:pt x="179044" y="1337235"/>
                  </a:lnTo>
                  <a:lnTo>
                    <a:pt x="174517" y="1288748"/>
                  </a:lnTo>
                  <a:lnTo>
                    <a:pt x="168406" y="1240186"/>
                  </a:lnTo>
                  <a:lnTo>
                    <a:pt x="160863" y="1191582"/>
                  </a:lnTo>
                  <a:lnTo>
                    <a:pt x="152041" y="1142969"/>
                  </a:lnTo>
                  <a:lnTo>
                    <a:pt x="142090" y="1094380"/>
                  </a:lnTo>
                  <a:lnTo>
                    <a:pt x="131162" y="1045849"/>
                  </a:lnTo>
                  <a:lnTo>
                    <a:pt x="119408" y="997408"/>
                  </a:lnTo>
                  <a:lnTo>
                    <a:pt x="106980" y="949090"/>
                  </a:lnTo>
                  <a:lnTo>
                    <a:pt x="94029" y="900930"/>
                  </a:lnTo>
                  <a:lnTo>
                    <a:pt x="80707" y="852959"/>
                  </a:lnTo>
                  <a:lnTo>
                    <a:pt x="67166" y="805211"/>
                  </a:lnTo>
                  <a:lnTo>
                    <a:pt x="40029" y="710516"/>
                  </a:lnTo>
                  <a:lnTo>
                    <a:pt x="26761" y="663171"/>
                  </a:lnTo>
                  <a:lnTo>
                    <a:pt x="13934" y="615271"/>
                  </a:lnTo>
                  <a:lnTo>
                    <a:pt x="1690" y="566899"/>
                  </a:lnTo>
                  <a:lnTo>
                    <a:pt x="0" y="559744"/>
                  </a:lnTo>
                  <a:lnTo>
                    <a:pt x="0" y="0"/>
                  </a:lnTo>
                  <a:lnTo>
                    <a:pt x="5245087" y="0"/>
                  </a:lnTo>
                  <a:lnTo>
                    <a:pt x="5257310" y="31062"/>
                  </a:lnTo>
                  <a:lnTo>
                    <a:pt x="5277224" y="73788"/>
                  </a:lnTo>
                  <a:lnTo>
                    <a:pt x="5299574" y="115664"/>
                  </a:lnTo>
                  <a:lnTo>
                    <a:pt x="5324070" y="156800"/>
                  </a:lnTo>
                  <a:lnTo>
                    <a:pt x="5350424" y="197305"/>
                  </a:lnTo>
                  <a:lnTo>
                    <a:pt x="5378345" y="237287"/>
                  </a:lnTo>
                  <a:lnTo>
                    <a:pt x="5407544" y="276854"/>
                  </a:lnTo>
                  <a:lnTo>
                    <a:pt x="5437731" y="316116"/>
                  </a:lnTo>
                  <a:lnTo>
                    <a:pt x="5468617" y="355181"/>
                  </a:lnTo>
                  <a:lnTo>
                    <a:pt x="5562572" y="472281"/>
                  </a:lnTo>
                  <a:lnTo>
                    <a:pt x="5593358" y="511645"/>
                  </a:lnTo>
                  <a:lnTo>
                    <a:pt x="5623394" y="551355"/>
                  </a:lnTo>
                  <a:lnTo>
                    <a:pt x="5652392" y="591521"/>
                  </a:lnTo>
                  <a:lnTo>
                    <a:pt x="5680062" y="632250"/>
                  </a:lnTo>
                  <a:lnTo>
                    <a:pt x="5706114" y="673651"/>
                  </a:lnTo>
                  <a:lnTo>
                    <a:pt x="5729924" y="715265"/>
                  </a:lnTo>
                  <a:lnTo>
                    <a:pt x="5751864" y="757806"/>
                  </a:lnTo>
                  <a:lnTo>
                    <a:pt x="5771954" y="801208"/>
                  </a:lnTo>
                  <a:lnTo>
                    <a:pt x="5790215" y="845407"/>
                  </a:lnTo>
                  <a:lnTo>
                    <a:pt x="5806667" y="890338"/>
                  </a:lnTo>
                  <a:lnTo>
                    <a:pt x="5821330" y="935937"/>
                  </a:lnTo>
                  <a:lnTo>
                    <a:pt x="5834225" y="982138"/>
                  </a:lnTo>
                  <a:lnTo>
                    <a:pt x="5845372" y="1028877"/>
                  </a:lnTo>
                  <a:lnTo>
                    <a:pt x="5854791" y="1076089"/>
                  </a:lnTo>
                  <a:lnTo>
                    <a:pt x="5862503" y="1123710"/>
                  </a:lnTo>
                  <a:lnTo>
                    <a:pt x="5868528" y="1171674"/>
                  </a:lnTo>
                  <a:lnTo>
                    <a:pt x="5872886" y="1219917"/>
                  </a:lnTo>
                  <a:lnTo>
                    <a:pt x="5875598" y="1268374"/>
                  </a:lnTo>
                  <a:lnTo>
                    <a:pt x="5876683" y="1316980"/>
                  </a:lnTo>
                  <a:lnTo>
                    <a:pt x="5876164" y="1365672"/>
                  </a:lnTo>
                  <a:lnTo>
                    <a:pt x="5874059" y="1414383"/>
                  </a:lnTo>
                  <a:lnTo>
                    <a:pt x="5870389" y="1463049"/>
                  </a:lnTo>
                  <a:lnTo>
                    <a:pt x="5865174" y="1511606"/>
                  </a:lnTo>
                  <a:lnTo>
                    <a:pt x="5858435" y="1559988"/>
                  </a:lnTo>
                  <a:lnTo>
                    <a:pt x="5850192" y="1608132"/>
                  </a:lnTo>
                  <a:lnTo>
                    <a:pt x="5840466" y="1655971"/>
                  </a:lnTo>
                  <a:lnTo>
                    <a:pt x="5829277" y="1703442"/>
                  </a:lnTo>
                  <a:lnTo>
                    <a:pt x="5816644" y="1750480"/>
                  </a:lnTo>
                  <a:lnTo>
                    <a:pt x="5802589" y="1797020"/>
                  </a:lnTo>
                  <a:lnTo>
                    <a:pt x="5787132" y="1842996"/>
                  </a:lnTo>
                  <a:lnTo>
                    <a:pt x="5770293" y="1888346"/>
                  </a:lnTo>
                  <a:lnTo>
                    <a:pt x="5751420" y="1934814"/>
                  </a:lnTo>
                  <a:lnTo>
                    <a:pt x="5731265" y="1980590"/>
                  </a:lnTo>
                  <a:lnTo>
                    <a:pt x="5709866" y="2025672"/>
                  </a:lnTo>
                  <a:lnTo>
                    <a:pt x="5687260" y="2070060"/>
                  </a:lnTo>
                  <a:lnTo>
                    <a:pt x="5663485" y="2113754"/>
                  </a:lnTo>
                  <a:lnTo>
                    <a:pt x="5638580" y="2156752"/>
                  </a:lnTo>
                  <a:lnTo>
                    <a:pt x="5612582" y="2199055"/>
                  </a:lnTo>
                  <a:lnTo>
                    <a:pt x="5585529" y="2240662"/>
                  </a:lnTo>
                  <a:lnTo>
                    <a:pt x="5560296" y="2277437"/>
                  </a:lnTo>
                  <a:close/>
                </a:path>
              </a:pathLst>
            </a:custGeom>
            <a:solidFill>
              <a:srgbClr val="8A0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870" y="128380"/>
              <a:ext cx="934783" cy="57429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05097" y="257043"/>
            <a:ext cx="2821305" cy="445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800" spc="-10" dirty="0">
                <a:solidFill>
                  <a:srgbClr val="000000"/>
                </a:solidFill>
              </a:rPr>
              <a:t>UDEASEG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3124200" y="1247329"/>
            <a:ext cx="14478000" cy="1926810"/>
          </a:xfrm>
          <a:prstGeom prst="rect">
            <a:avLst/>
          </a:prstGeom>
        </p:spPr>
        <p:txBody>
          <a:bodyPr vert="horz" wrap="square" lIns="0" tIns="262255" rIns="0" bIns="0" rtlCol="0">
            <a:spAutoFit/>
          </a:bodyPr>
          <a:lstStyle/>
          <a:p>
            <a:pPr marL="12700" marR="5080" algn="ctr">
              <a:spcBef>
                <a:spcPts val="3344"/>
              </a:spcBef>
            </a:pPr>
            <a:r>
              <a:rPr lang="es-ES" sz="5400" b="1" spc="55" dirty="0">
                <a:latin typeface="Times New Roman"/>
                <a:cs typeface="Times New Roman"/>
              </a:rPr>
              <a:t>REGISTRO DE AGENTES EXCLUSIVOS DE MEDICINA PREPAGADA.</a:t>
            </a:r>
            <a:endParaRPr lang="es-ES" sz="5400" b="1" dirty="0">
              <a:latin typeface="Times New Roman"/>
              <a:cs typeface="Times New Roman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EFAC326-134E-BAFC-D904-753BB557762D}"/>
              </a:ext>
            </a:extLst>
          </p:cNvPr>
          <p:cNvSpPr txBox="1"/>
          <p:nvPr/>
        </p:nvSpPr>
        <p:spPr>
          <a:xfrm>
            <a:off x="1916472" y="3472258"/>
            <a:ext cx="105060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Regulación de los asesores de venta.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Incorporación en la Ley de la Actividad Aseguradora.</a:t>
            </a:r>
          </a:p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de los </a:t>
            </a:r>
            <a:r>
              <a:rPr lang="es-E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requisitos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exigidos en la Ley: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Curso dictado por la </a:t>
            </a:r>
            <a:r>
              <a:rPr lang="es-E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Sudeaseg</a:t>
            </a: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 el Examen de Competencia Profesional.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encontrarse incurso en los impedimentos de Ley (Art.15 LAA).</a:t>
            </a:r>
          </a:p>
        </p:txBody>
      </p:sp>
      <p:grpSp>
        <p:nvGrpSpPr>
          <p:cNvPr id="12" name="object 13">
            <a:extLst>
              <a:ext uri="{FF2B5EF4-FFF2-40B4-BE49-F238E27FC236}">
                <a16:creationId xmlns:a16="http://schemas.microsoft.com/office/drawing/2014/main" id="{2A79FFD6-A158-1FD2-0308-4AEA7D6B07D8}"/>
              </a:ext>
            </a:extLst>
          </p:cNvPr>
          <p:cNvGrpSpPr/>
          <p:nvPr/>
        </p:nvGrpSpPr>
        <p:grpSpPr>
          <a:xfrm>
            <a:off x="11583173" y="3767628"/>
            <a:ext cx="3674097" cy="2819400"/>
            <a:chOff x="12735597" y="1034683"/>
            <a:chExt cx="3674097" cy="3640796"/>
          </a:xfrm>
        </p:grpSpPr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D8370AC2-E6BE-75DC-4151-C0A3FE560D83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35597" y="1055288"/>
              <a:ext cx="3674097" cy="3620191"/>
            </a:xfrm>
            <a:prstGeom prst="rect">
              <a:avLst/>
            </a:prstGeom>
          </p:spPr>
        </p:pic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A0A62AA-F6D2-E9B9-451B-154E7C09E852}"/>
                </a:ext>
              </a:extLst>
            </p:cNvPr>
            <p:cNvSpPr/>
            <p:nvPr/>
          </p:nvSpPr>
          <p:spPr>
            <a:xfrm>
              <a:off x="12810419" y="1064184"/>
              <a:ext cx="3578860" cy="3611295"/>
            </a:xfrm>
            <a:custGeom>
              <a:avLst/>
              <a:gdLst/>
              <a:ahLst/>
              <a:cxnLst/>
              <a:rect l="l" t="t" r="r" b="b"/>
              <a:pathLst>
                <a:path w="3578859" h="3505200">
                  <a:moveTo>
                    <a:pt x="3578494" y="3505200"/>
                  </a:moveTo>
                  <a:lnTo>
                    <a:pt x="0" y="3505200"/>
                  </a:lnTo>
                  <a:lnTo>
                    <a:pt x="0" y="0"/>
                  </a:lnTo>
                  <a:lnTo>
                    <a:pt x="95802" y="0"/>
                  </a:lnTo>
                  <a:lnTo>
                    <a:pt x="96264" y="12700"/>
                  </a:lnTo>
                  <a:lnTo>
                    <a:pt x="98295" y="25400"/>
                  </a:lnTo>
                  <a:lnTo>
                    <a:pt x="98757" y="38100"/>
                  </a:lnTo>
                  <a:lnTo>
                    <a:pt x="98757" y="76200"/>
                  </a:lnTo>
                  <a:lnTo>
                    <a:pt x="101744" y="88900"/>
                  </a:lnTo>
                  <a:lnTo>
                    <a:pt x="91250" y="101600"/>
                  </a:lnTo>
                  <a:lnTo>
                    <a:pt x="82694" y="101600"/>
                  </a:lnTo>
                  <a:lnTo>
                    <a:pt x="76933" y="114300"/>
                  </a:lnTo>
                  <a:lnTo>
                    <a:pt x="74823" y="127000"/>
                  </a:lnTo>
                  <a:lnTo>
                    <a:pt x="78003" y="152400"/>
                  </a:lnTo>
                  <a:lnTo>
                    <a:pt x="86794" y="165100"/>
                  </a:lnTo>
                  <a:lnTo>
                    <a:pt x="100073" y="177800"/>
                  </a:lnTo>
                  <a:lnTo>
                    <a:pt x="3578494" y="177800"/>
                  </a:lnTo>
                  <a:lnTo>
                    <a:pt x="3578494" y="3505200"/>
                  </a:lnTo>
                  <a:close/>
                </a:path>
                <a:path w="3578859" h="3505200">
                  <a:moveTo>
                    <a:pt x="245872" y="127000"/>
                  </a:moveTo>
                  <a:lnTo>
                    <a:pt x="157530" y="127000"/>
                  </a:lnTo>
                  <a:lnTo>
                    <a:pt x="154484" y="114300"/>
                  </a:lnTo>
                  <a:lnTo>
                    <a:pt x="149758" y="101600"/>
                  </a:lnTo>
                  <a:lnTo>
                    <a:pt x="143637" y="101600"/>
                  </a:lnTo>
                  <a:lnTo>
                    <a:pt x="144156" y="88900"/>
                  </a:lnTo>
                  <a:lnTo>
                    <a:pt x="145521" y="76200"/>
                  </a:lnTo>
                  <a:lnTo>
                    <a:pt x="147446" y="76200"/>
                  </a:lnTo>
                  <a:lnTo>
                    <a:pt x="149646" y="63500"/>
                  </a:lnTo>
                  <a:lnTo>
                    <a:pt x="152433" y="50800"/>
                  </a:lnTo>
                  <a:lnTo>
                    <a:pt x="156355" y="38100"/>
                  </a:lnTo>
                  <a:lnTo>
                    <a:pt x="161405" y="12700"/>
                  </a:lnTo>
                  <a:lnTo>
                    <a:pt x="167571" y="0"/>
                  </a:lnTo>
                  <a:lnTo>
                    <a:pt x="242361" y="0"/>
                  </a:lnTo>
                  <a:lnTo>
                    <a:pt x="244583" y="12700"/>
                  </a:lnTo>
                  <a:lnTo>
                    <a:pt x="251324" y="50800"/>
                  </a:lnTo>
                  <a:lnTo>
                    <a:pt x="251371" y="63500"/>
                  </a:lnTo>
                  <a:lnTo>
                    <a:pt x="251697" y="76200"/>
                  </a:lnTo>
                  <a:lnTo>
                    <a:pt x="252584" y="88900"/>
                  </a:lnTo>
                  <a:lnTo>
                    <a:pt x="254312" y="101600"/>
                  </a:lnTo>
                  <a:lnTo>
                    <a:pt x="250357" y="114300"/>
                  </a:lnTo>
                  <a:lnTo>
                    <a:pt x="247548" y="114300"/>
                  </a:lnTo>
                  <a:lnTo>
                    <a:pt x="245872" y="127000"/>
                  </a:lnTo>
                  <a:close/>
                </a:path>
                <a:path w="3578859" h="3505200">
                  <a:moveTo>
                    <a:pt x="463776" y="177800"/>
                  </a:moveTo>
                  <a:lnTo>
                    <a:pt x="303852" y="177800"/>
                  </a:lnTo>
                  <a:lnTo>
                    <a:pt x="317130" y="165100"/>
                  </a:lnTo>
                  <a:lnTo>
                    <a:pt x="325921" y="152400"/>
                  </a:lnTo>
                  <a:lnTo>
                    <a:pt x="329102" y="127000"/>
                  </a:lnTo>
                  <a:lnTo>
                    <a:pt x="326114" y="114300"/>
                  </a:lnTo>
                  <a:lnTo>
                    <a:pt x="323093" y="101600"/>
                  </a:lnTo>
                  <a:lnTo>
                    <a:pt x="329102" y="101600"/>
                  </a:lnTo>
                  <a:lnTo>
                    <a:pt x="329102" y="63500"/>
                  </a:lnTo>
                  <a:lnTo>
                    <a:pt x="331333" y="50800"/>
                  </a:lnTo>
                  <a:lnTo>
                    <a:pt x="338064" y="38100"/>
                  </a:lnTo>
                  <a:lnTo>
                    <a:pt x="340315" y="25400"/>
                  </a:lnTo>
                  <a:lnTo>
                    <a:pt x="344829" y="12700"/>
                  </a:lnTo>
                  <a:lnTo>
                    <a:pt x="347060" y="0"/>
                  </a:lnTo>
                  <a:lnTo>
                    <a:pt x="409867" y="0"/>
                  </a:lnTo>
                  <a:lnTo>
                    <a:pt x="411235" y="25400"/>
                  </a:lnTo>
                  <a:lnTo>
                    <a:pt x="411750" y="38100"/>
                  </a:lnTo>
                  <a:lnTo>
                    <a:pt x="412826" y="63500"/>
                  </a:lnTo>
                  <a:lnTo>
                    <a:pt x="415875" y="88900"/>
                  </a:lnTo>
                  <a:lnTo>
                    <a:pt x="416384" y="88900"/>
                  </a:lnTo>
                  <a:lnTo>
                    <a:pt x="417734" y="101600"/>
                  </a:lnTo>
                  <a:lnTo>
                    <a:pt x="419656" y="114300"/>
                  </a:lnTo>
                  <a:lnTo>
                    <a:pt x="421883" y="114300"/>
                  </a:lnTo>
                  <a:lnTo>
                    <a:pt x="421883" y="127000"/>
                  </a:lnTo>
                  <a:lnTo>
                    <a:pt x="425059" y="139700"/>
                  </a:lnTo>
                  <a:lnTo>
                    <a:pt x="433842" y="165100"/>
                  </a:lnTo>
                  <a:lnTo>
                    <a:pt x="447119" y="165100"/>
                  </a:lnTo>
                  <a:lnTo>
                    <a:pt x="463776" y="177800"/>
                  </a:lnTo>
                  <a:close/>
                </a:path>
                <a:path w="3578859" h="3505200">
                  <a:moveTo>
                    <a:pt x="599928" y="114300"/>
                  </a:moveTo>
                  <a:lnTo>
                    <a:pt x="503412" y="114300"/>
                  </a:lnTo>
                  <a:lnTo>
                    <a:pt x="500600" y="101600"/>
                  </a:lnTo>
                  <a:lnTo>
                    <a:pt x="496673" y="101600"/>
                  </a:lnTo>
                  <a:lnTo>
                    <a:pt x="496673" y="88900"/>
                  </a:lnTo>
                  <a:lnTo>
                    <a:pt x="497654" y="76200"/>
                  </a:lnTo>
                  <a:lnTo>
                    <a:pt x="500039" y="63500"/>
                  </a:lnTo>
                  <a:lnTo>
                    <a:pt x="502989" y="63500"/>
                  </a:lnTo>
                  <a:lnTo>
                    <a:pt x="505669" y="50800"/>
                  </a:lnTo>
                  <a:lnTo>
                    <a:pt x="509198" y="38100"/>
                  </a:lnTo>
                  <a:lnTo>
                    <a:pt x="514053" y="12700"/>
                  </a:lnTo>
                  <a:lnTo>
                    <a:pt x="517620" y="0"/>
                  </a:lnTo>
                  <a:lnTo>
                    <a:pt x="586468" y="0"/>
                  </a:lnTo>
                  <a:lnTo>
                    <a:pt x="589455" y="12700"/>
                  </a:lnTo>
                  <a:lnTo>
                    <a:pt x="592476" y="25400"/>
                  </a:lnTo>
                  <a:lnTo>
                    <a:pt x="610402" y="76200"/>
                  </a:lnTo>
                  <a:lnTo>
                    <a:pt x="610402" y="88900"/>
                  </a:lnTo>
                  <a:lnTo>
                    <a:pt x="613389" y="88900"/>
                  </a:lnTo>
                  <a:lnTo>
                    <a:pt x="605542" y="101600"/>
                  </a:lnTo>
                  <a:lnTo>
                    <a:pt x="599928" y="114300"/>
                  </a:lnTo>
                  <a:close/>
                </a:path>
                <a:path w="3578859" h="3505200">
                  <a:moveTo>
                    <a:pt x="794252" y="165100"/>
                  </a:moveTo>
                  <a:lnTo>
                    <a:pt x="667245" y="165100"/>
                  </a:lnTo>
                  <a:lnTo>
                    <a:pt x="676036" y="139700"/>
                  </a:lnTo>
                  <a:lnTo>
                    <a:pt x="679216" y="127000"/>
                  </a:lnTo>
                  <a:lnTo>
                    <a:pt x="678143" y="114300"/>
                  </a:lnTo>
                  <a:lnTo>
                    <a:pt x="675108" y="114300"/>
                  </a:lnTo>
                  <a:lnTo>
                    <a:pt x="670393" y="101600"/>
                  </a:lnTo>
                  <a:lnTo>
                    <a:pt x="664278" y="101600"/>
                  </a:lnTo>
                  <a:lnTo>
                    <a:pt x="668261" y="76200"/>
                  </a:lnTo>
                  <a:lnTo>
                    <a:pt x="671390" y="63500"/>
                  </a:lnTo>
                  <a:lnTo>
                    <a:pt x="673960" y="50800"/>
                  </a:lnTo>
                  <a:lnTo>
                    <a:pt x="676262" y="38100"/>
                  </a:lnTo>
                  <a:lnTo>
                    <a:pt x="676823" y="25400"/>
                  </a:lnTo>
                  <a:lnTo>
                    <a:pt x="678507" y="12700"/>
                  </a:lnTo>
                  <a:lnTo>
                    <a:pt x="681317" y="12700"/>
                  </a:lnTo>
                  <a:lnTo>
                    <a:pt x="685258" y="0"/>
                  </a:lnTo>
                  <a:lnTo>
                    <a:pt x="771998" y="0"/>
                  </a:lnTo>
                  <a:lnTo>
                    <a:pt x="779893" y="12700"/>
                  </a:lnTo>
                  <a:lnTo>
                    <a:pt x="785833" y="38100"/>
                  </a:lnTo>
                  <a:lnTo>
                    <a:pt x="790092" y="63500"/>
                  </a:lnTo>
                  <a:lnTo>
                    <a:pt x="792945" y="76200"/>
                  </a:lnTo>
                  <a:lnTo>
                    <a:pt x="792945" y="88900"/>
                  </a:lnTo>
                  <a:lnTo>
                    <a:pt x="782922" y="88900"/>
                  </a:lnTo>
                  <a:lnTo>
                    <a:pt x="775405" y="101600"/>
                  </a:lnTo>
                  <a:lnTo>
                    <a:pt x="770682" y="114300"/>
                  </a:lnTo>
                  <a:lnTo>
                    <a:pt x="769044" y="127000"/>
                  </a:lnTo>
                  <a:lnTo>
                    <a:pt x="772218" y="139700"/>
                  </a:lnTo>
                  <a:lnTo>
                    <a:pt x="780994" y="152400"/>
                  </a:lnTo>
                  <a:lnTo>
                    <a:pt x="794252" y="165100"/>
                  </a:lnTo>
                  <a:close/>
                </a:path>
                <a:path w="3578859" h="3505200">
                  <a:moveTo>
                    <a:pt x="973788" y="165100"/>
                  </a:moveTo>
                  <a:lnTo>
                    <a:pt x="827527" y="165100"/>
                  </a:lnTo>
                  <a:lnTo>
                    <a:pt x="840805" y="152400"/>
                  </a:lnTo>
                  <a:lnTo>
                    <a:pt x="849588" y="139700"/>
                  </a:lnTo>
                  <a:lnTo>
                    <a:pt x="852763" y="127000"/>
                  </a:lnTo>
                  <a:lnTo>
                    <a:pt x="851695" y="114300"/>
                  </a:lnTo>
                  <a:lnTo>
                    <a:pt x="848672" y="101600"/>
                  </a:lnTo>
                  <a:lnTo>
                    <a:pt x="843969" y="101600"/>
                  </a:lnTo>
                  <a:lnTo>
                    <a:pt x="837858" y="88900"/>
                  </a:lnTo>
                  <a:lnTo>
                    <a:pt x="841341" y="76200"/>
                  </a:lnTo>
                  <a:lnTo>
                    <a:pt x="843435" y="63500"/>
                  </a:lnTo>
                  <a:lnTo>
                    <a:pt x="844982" y="63500"/>
                  </a:lnTo>
                  <a:lnTo>
                    <a:pt x="851664" y="25400"/>
                  </a:lnTo>
                  <a:lnTo>
                    <a:pt x="858772" y="0"/>
                  </a:lnTo>
                  <a:lnTo>
                    <a:pt x="966525" y="0"/>
                  </a:lnTo>
                  <a:lnTo>
                    <a:pt x="969479" y="12700"/>
                  </a:lnTo>
                  <a:lnTo>
                    <a:pt x="970740" y="25400"/>
                  </a:lnTo>
                  <a:lnTo>
                    <a:pt x="970600" y="38100"/>
                  </a:lnTo>
                  <a:lnTo>
                    <a:pt x="969900" y="38100"/>
                  </a:lnTo>
                  <a:lnTo>
                    <a:pt x="969479" y="50800"/>
                  </a:lnTo>
                  <a:lnTo>
                    <a:pt x="969479" y="76200"/>
                  </a:lnTo>
                  <a:lnTo>
                    <a:pt x="972467" y="88900"/>
                  </a:lnTo>
                  <a:lnTo>
                    <a:pt x="962445" y="88900"/>
                  </a:lnTo>
                  <a:lnTo>
                    <a:pt x="954927" y="101600"/>
                  </a:lnTo>
                  <a:lnTo>
                    <a:pt x="950205" y="114300"/>
                  </a:lnTo>
                  <a:lnTo>
                    <a:pt x="948566" y="127000"/>
                  </a:lnTo>
                  <a:lnTo>
                    <a:pt x="951741" y="139700"/>
                  </a:lnTo>
                  <a:lnTo>
                    <a:pt x="960521" y="152400"/>
                  </a:lnTo>
                  <a:lnTo>
                    <a:pt x="973788" y="165100"/>
                  </a:lnTo>
                  <a:close/>
                </a:path>
                <a:path w="3578859" h="3505200">
                  <a:moveTo>
                    <a:pt x="1148902" y="88900"/>
                  </a:moveTo>
                  <a:lnTo>
                    <a:pt x="1011372" y="88900"/>
                  </a:lnTo>
                  <a:lnTo>
                    <a:pt x="1013128" y="76200"/>
                  </a:lnTo>
                  <a:lnTo>
                    <a:pt x="1015569" y="63500"/>
                  </a:lnTo>
                  <a:lnTo>
                    <a:pt x="1017381" y="50800"/>
                  </a:lnTo>
                  <a:lnTo>
                    <a:pt x="1021782" y="38100"/>
                  </a:lnTo>
                  <a:lnTo>
                    <a:pt x="1025929" y="25400"/>
                  </a:lnTo>
                  <a:lnTo>
                    <a:pt x="1029527" y="12700"/>
                  </a:lnTo>
                  <a:lnTo>
                    <a:pt x="1032286" y="0"/>
                  </a:lnTo>
                  <a:lnTo>
                    <a:pt x="1124935" y="0"/>
                  </a:lnTo>
                  <a:lnTo>
                    <a:pt x="1130682" y="12700"/>
                  </a:lnTo>
                  <a:lnTo>
                    <a:pt x="1135035" y="12700"/>
                  </a:lnTo>
                  <a:lnTo>
                    <a:pt x="1138827" y="25400"/>
                  </a:lnTo>
                  <a:lnTo>
                    <a:pt x="1142894" y="38100"/>
                  </a:lnTo>
                  <a:lnTo>
                    <a:pt x="1145947" y="50800"/>
                  </a:lnTo>
                  <a:lnTo>
                    <a:pt x="1147031" y="50800"/>
                  </a:lnTo>
                  <a:lnTo>
                    <a:pt x="1147548" y="63500"/>
                  </a:lnTo>
                  <a:lnTo>
                    <a:pt x="1148902" y="76200"/>
                  </a:lnTo>
                  <a:lnTo>
                    <a:pt x="1148902" y="88900"/>
                  </a:lnTo>
                  <a:close/>
                </a:path>
                <a:path w="3578859" h="3505200">
                  <a:moveTo>
                    <a:pt x="1326805" y="165100"/>
                  </a:moveTo>
                  <a:lnTo>
                    <a:pt x="1186497" y="165100"/>
                  </a:lnTo>
                  <a:lnTo>
                    <a:pt x="1199787" y="152400"/>
                  </a:lnTo>
                  <a:lnTo>
                    <a:pt x="1208590" y="139700"/>
                  </a:lnTo>
                  <a:lnTo>
                    <a:pt x="1211775" y="127000"/>
                  </a:lnTo>
                  <a:lnTo>
                    <a:pt x="1210653" y="114300"/>
                  </a:lnTo>
                  <a:lnTo>
                    <a:pt x="1207285" y="101600"/>
                  </a:lnTo>
                  <a:lnTo>
                    <a:pt x="1201664" y="101600"/>
                  </a:lnTo>
                  <a:lnTo>
                    <a:pt x="1193783" y="88900"/>
                  </a:lnTo>
                  <a:lnTo>
                    <a:pt x="1196510" y="76200"/>
                  </a:lnTo>
                  <a:lnTo>
                    <a:pt x="1203072" y="50800"/>
                  </a:lnTo>
                  <a:lnTo>
                    <a:pt x="1205800" y="25400"/>
                  </a:lnTo>
                  <a:lnTo>
                    <a:pt x="1206314" y="25400"/>
                  </a:lnTo>
                  <a:lnTo>
                    <a:pt x="1207671" y="12700"/>
                  </a:lnTo>
                  <a:lnTo>
                    <a:pt x="1209595" y="0"/>
                  </a:lnTo>
                  <a:lnTo>
                    <a:pt x="1310532" y="0"/>
                  </a:lnTo>
                  <a:lnTo>
                    <a:pt x="1313622" y="12700"/>
                  </a:lnTo>
                  <a:lnTo>
                    <a:pt x="1315013" y="38100"/>
                  </a:lnTo>
                  <a:lnTo>
                    <a:pt x="1316404" y="50800"/>
                  </a:lnTo>
                  <a:lnTo>
                    <a:pt x="1319495" y="63500"/>
                  </a:lnTo>
                  <a:lnTo>
                    <a:pt x="1319495" y="76200"/>
                  </a:lnTo>
                  <a:lnTo>
                    <a:pt x="1322516" y="88900"/>
                  </a:lnTo>
                  <a:lnTo>
                    <a:pt x="1314201" y="88900"/>
                  </a:lnTo>
                  <a:lnTo>
                    <a:pt x="1307561" y="101600"/>
                  </a:lnTo>
                  <a:lnTo>
                    <a:pt x="1303161" y="114300"/>
                  </a:lnTo>
                  <a:lnTo>
                    <a:pt x="1301569" y="127000"/>
                  </a:lnTo>
                  <a:lnTo>
                    <a:pt x="1304744" y="139700"/>
                  </a:lnTo>
                  <a:lnTo>
                    <a:pt x="1313528" y="152400"/>
                  </a:lnTo>
                  <a:lnTo>
                    <a:pt x="1326805" y="165100"/>
                  </a:lnTo>
                  <a:close/>
                </a:path>
                <a:path w="3578859" h="3505200">
                  <a:moveTo>
                    <a:pt x="1479191" y="114300"/>
                  </a:moveTo>
                  <a:lnTo>
                    <a:pt x="1382749" y="114300"/>
                  </a:lnTo>
                  <a:lnTo>
                    <a:pt x="1379053" y="101600"/>
                  </a:lnTo>
                  <a:lnTo>
                    <a:pt x="1373371" y="101600"/>
                  </a:lnTo>
                  <a:lnTo>
                    <a:pt x="1376425" y="88900"/>
                  </a:lnTo>
                  <a:lnTo>
                    <a:pt x="1379380" y="88900"/>
                  </a:lnTo>
                  <a:lnTo>
                    <a:pt x="1379380" y="76200"/>
                  </a:lnTo>
                  <a:lnTo>
                    <a:pt x="1381332" y="63500"/>
                  </a:lnTo>
                  <a:lnTo>
                    <a:pt x="1383546" y="38100"/>
                  </a:lnTo>
                  <a:lnTo>
                    <a:pt x="1387428" y="25400"/>
                  </a:lnTo>
                  <a:lnTo>
                    <a:pt x="1394384" y="0"/>
                  </a:lnTo>
                  <a:lnTo>
                    <a:pt x="1469174" y="0"/>
                  </a:lnTo>
                  <a:lnTo>
                    <a:pt x="1469641" y="12700"/>
                  </a:lnTo>
                  <a:lnTo>
                    <a:pt x="1471695" y="25400"/>
                  </a:lnTo>
                  <a:lnTo>
                    <a:pt x="1472162" y="25400"/>
                  </a:lnTo>
                  <a:lnTo>
                    <a:pt x="1474934" y="38100"/>
                  </a:lnTo>
                  <a:lnTo>
                    <a:pt x="1478855" y="63500"/>
                  </a:lnTo>
                  <a:lnTo>
                    <a:pt x="1483902" y="76200"/>
                  </a:lnTo>
                  <a:lnTo>
                    <a:pt x="1490054" y="88900"/>
                  </a:lnTo>
                  <a:lnTo>
                    <a:pt x="1483928" y="101600"/>
                  </a:lnTo>
                  <a:lnTo>
                    <a:pt x="1479191" y="114300"/>
                  </a:lnTo>
                  <a:close/>
                </a:path>
                <a:path w="3578859" h="3505200">
                  <a:moveTo>
                    <a:pt x="1663634" y="101600"/>
                  </a:moveTo>
                  <a:lnTo>
                    <a:pt x="1546952" y="101600"/>
                  </a:lnTo>
                  <a:lnTo>
                    <a:pt x="1555881" y="50800"/>
                  </a:lnTo>
                  <a:lnTo>
                    <a:pt x="1558598" y="38100"/>
                  </a:lnTo>
                  <a:lnTo>
                    <a:pt x="1565152" y="25400"/>
                  </a:lnTo>
                  <a:lnTo>
                    <a:pt x="1567832" y="12700"/>
                  </a:lnTo>
                  <a:lnTo>
                    <a:pt x="1570886" y="0"/>
                  </a:lnTo>
                  <a:lnTo>
                    <a:pt x="1648696" y="0"/>
                  </a:lnTo>
                  <a:lnTo>
                    <a:pt x="1660007" y="38100"/>
                  </a:lnTo>
                  <a:lnTo>
                    <a:pt x="1660661" y="63500"/>
                  </a:lnTo>
                  <a:lnTo>
                    <a:pt x="1660991" y="76200"/>
                  </a:lnTo>
                  <a:lnTo>
                    <a:pt x="1661888" y="88900"/>
                  </a:lnTo>
                  <a:lnTo>
                    <a:pt x="1663634" y="101600"/>
                  </a:lnTo>
                  <a:close/>
                </a:path>
                <a:path w="3578859" h="3505200">
                  <a:moveTo>
                    <a:pt x="1837049" y="76200"/>
                  </a:moveTo>
                  <a:lnTo>
                    <a:pt x="1719952" y="76200"/>
                  </a:lnTo>
                  <a:lnTo>
                    <a:pt x="1720466" y="63500"/>
                  </a:lnTo>
                  <a:lnTo>
                    <a:pt x="1722660" y="50800"/>
                  </a:lnTo>
                  <a:lnTo>
                    <a:pt x="1724573" y="50800"/>
                  </a:lnTo>
                  <a:lnTo>
                    <a:pt x="1725927" y="38100"/>
                  </a:lnTo>
                  <a:lnTo>
                    <a:pt x="1726441" y="38100"/>
                  </a:lnTo>
                  <a:lnTo>
                    <a:pt x="1725974" y="25400"/>
                  </a:lnTo>
                  <a:lnTo>
                    <a:pt x="1723920" y="12700"/>
                  </a:lnTo>
                  <a:lnTo>
                    <a:pt x="1723453" y="0"/>
                  </a:lnTo>
                  <a:lnTo>
                    <a:pt x="1834061" y="0"/>
                  </a:lnTo>
                  <a:lnTo>
                    <a:pt x="1834528" y="12700"/>
                  </a:lnTo>
                  <a:lnTo>
                    <a:pt x="1836582" y="25400"/>
                  </a:lnTo>
                  <a:lnTo>
                    <a:pt x="1837049" y="25400"/>
                  </a:lnTo>
                  <a:lnTo>
                    <a:pt x="1837049" y="76200"/>
                  </a:lnTo>
                  <a:close/>
                </a:path>
                <a:path w="3578859" h="3505200">
                  <a:moveTo>
                    <a:pt x="2006703" y="114300"/>
                  </a:moveTo>
                  <a:lnTo>
                    <a:pt x="1892772" y="114300"/>
                  </a:lnTo>
                  <a:lnTo>
                    <a:pt x="1888059" y="101600"/>
                  </a:lnTo>
                  <a:lnTo>
                    <a:pt x="1881929" y="101600"/>
                  </a:lnTo>
                  <a:lnTo>
                    <a:pt x="1882449" y="88900"/>
                  </a:lnTo>
                  <a:lnTo>
                    <a:pt x="1883817" y="76200"/>
                  </a:lnTo>
                  <a:lnTo>
                    <a:pt x="1885753" y="76200"/>
                  </a:lnTo>
                  <a:lnTo>
                    <a:pt x="1887971" y="63500"/>
                  </a:lnTo>
                  <a:lnTo>
                    <a:pt x="1890748" y="50800"/>
                  </a:lnTo>
                  <a:lnTo>
                    <a:pt x="1894652" y="25400"/>
                  </a:lnTo>
                  <a:lnTo>
                    <a:pt x="1899688" y="12700"/>
                  </a:lnTo>
                  <a:lnTo>
                    <a:pt x="1905863" y="0"/>
                  </a:lnTo>
                  <a:lnTo>
                    <a:pt x="1998645" y="0"/>
                  </a:lnTo>
                  <a:lnTo>
                    <a:pt x="2007641" y="50800"/>
                  </a:lnTo>
                  <a:lnTo>
                    <a:pt x="2008015" y="76200"/>
                  </a:lnTo>
                  <a:lnTo>
                    <a:pt x="2008902" y="88900"/>
                  </a:lnTo>
                  <a:lnTo>
                    <a:pt x="2010629" y="101600"/>
                  </a:lnTo>
                  <a:lnTo>
                    <a:pt x="2006703" y="114300"/>
                  </a:lnTo>
                  <a:close/>
                </a:path>
                <a:path w="3578859" h="3505200">
                  <a:moveTo>
                    <a:pt x="2174130" y="101600"/>
                  </a:moveTo>
                  <a:lnTo>
                    <a:pt x="2085452" y="101600"/>
                  </a:lnTo>
                  <a:lnTo>
                    <a:pt x="2085452" y="63500"/>
                  </a:lnTo>
                  <a:lnTo>
                    <a:pt x="2094415" y="38100"/>
                  </a:lnTo>
                  <a:lnTo>
                    <a:pt x="2096647" y="25400"/>
                  </a:lnTo>
                  <a:lnTo>
                    <a:pt x="2101161" y="12700"/>
                  </a:lnTo>
                  <a:lnTo>
                    <a:pt x="2103411" y="0"/>
                  </a:lnTo>
                  <a:lnTo>
                    <a:pt x="2166250" y="0"/>
                  </a:lnTo>
                  <a:lnTo>
                    <a:pt x="2167605" y="25400"/>
                  </a:lnTo>
                  <a:lnTo>
                    <a:pt x="2168122" y="38100"/>
                  </a:lnTo>
                  <a:lnTo>
                    <a:pt x="2169205" y="63500"/>
                  </a:lnTo>
                  <a:lnTo>
                    <a:pt x="2172259" y="76200"/>
                  </a:lnTo>
                  <a:lnTo>
                    <a:pt x="2172773" y="88900"/>
                  </a:lnTo>
                  <a:lnTo>
                    <a:pt x="2174130" y="101600"/>
                  </a:lnTo>
                  <a:close/>
                </a:path>
                <a:path w="3578859" h="3505200">
                  <a:moveTo>
                    <a:pt x="2361878" y="101600"/>
                  </a:moveTo>
                  <a:lnTo>
                    <a:pt x="2253091" y="101600"/>
                  </a:lnTo>
                  <a:lnTo>
                    <a:pt x="2253091" y="88900"/>
                  </a:lnTo>
                  <a:lnTo>
                    <a:pt x="2254061" y="76200"/>
                  </a:lnTo>
                  <a:lnTo>
                    <a:pt x="2256422" y="63500"/>
                  </a:lnTo>
                  <a:lnTo>
                    <a:pt x="2259350" y="50800"/>
                  </a:lnTo>
                  <a:lnTo>
                    <a:pt x="2262020" y="50800"/>
                  </a:lnTo>
                  <a:lnTo>
                    <a:pt x="2265568" y="38100"/>
                  </a:lnTo>
                  <a:lnTo>
                    <a:pt x="2270423" y="12700"/>
                  </a:lnTo>
                  <a:lnTo>
                    <a:pt x="2273971" y="0"/>
                  </a:lnTo>
                  <a:lnTo>
                    <a:pt x="2342818" y="0"/>
                  </a:lnTo>
                  <a:lnTo>
                    <a:pt x="2345806" y="12700"/>
                  </a:lnTo>
                  <a:lnTo>
                    <a:pt x="2348794" y="12700"/>
                  </a:lnTo>
                  <a:lnTo>
                    <a:pt x="2353299" y="38100"/>
                  </a:lnTo>
                  <a:lnTo>
                    <a:pt x="2362247" y="63500"/>
                  </a:lnTo>
                  <a:lnTo>
                    <a:pt x="2366752" y="76200"/>
                  </a:lnTo>
                  <a:lnTo>
                    <a:pt x="2366752" y="88900"/>
                  </a:lnTo>
                  <a:lnTo>
                    <a:pt x="2369740" y="88900"/>
                  </a:lnTo>
                  <a:lnTo>
                    <a:pt x="2361878" y="101600"/>
                  </a:lnTo>
                  <a:close/>
                </a:path>
                <a:path w="3578859" h="3505200">
                  <a:moveTo>
                    <a:pt x="2550578" y="165100"/>
                  </a:moveTo>
                  <a:lnTo>
                    <a:pt x="2410322" y="165100"/>
                  </a:lnTo>
                  <a:lnTo>
                    <a:pt x="2423612" y="152400"/>
                  </a:lnTo>
                  <a:lnTo>
                    <a:pt x="2432415" y="139700"/>
                  </a:lnTo>
                  <a:lnTo>
                    <a:pt x="2435600" y="127000"/>
                  </a:lnTo>
                  <a:lnTo>
                    <a:pt x="2434521" y="114300"/>
                  </a:lnTo>
                  <a:lnTo>
                    <a:pt x="2431471" y="101600"/>
                  </a:lnTo>
                  <a:lnTo>
                    <a:pt x="2426735" y="101600"/>
                  </a:lnTo>
                  <a:lnTo>
                    <a:pt x="2420596" y="88900"/>
                  </a:lnTo>
                  <a:lnTo>
                    <a:pt x="2430277" y="50800"/>
                  </a:lnTo>
                  <a:lnTo>
                    <a:pt x="2433140" y="25400"/>
                  </a:lnTo>
                  <a:lnTo>
                    <a:pt x="2434824" y="12700"/>
                  </a:lnTo>
                  <a:lnTo>
                    <a:pt x="2437635" y="0"/>
                  </a:lnTo>
                  <a:lnTo>
                    <a:pt x="2528282" y="0"/>
                  </a:lnTo>
                  <a:lnTo>
                    <a:pt x="2536172" y="12700"/>
                  </a:lnTo>
                  <a:lnTo>
                    <a:pt x="2542104" y="38100"/>
                  </a:lnTo>
                  <a:lnTo>
                    <a:pt x="2546362" y="50800"/>
                  </a:lnTo>
                  <a:lnTo>
                    <a:pt x="2549229" y="76200"/>
                  </a:lnTo>
                  <a:lnTo>
                    <a:pt x="2549229" y="88900"/>
                  </a:lnTo>
                  <a:lnTo>
                    <a:pt x="2539206" y="88900"/>
                  </a:lnTo>
                  <a:lnTo>
                    <a:pt x="2531689" y="101600"/>
                  </a:lnTo>
                  <a:lnTo>
                    <a:pt x="2526966" y="114300"/>
                  </a:lnTo>
                  <a:lnTo>
                    <a:pt x="2525328" y="127000"/>
                  </a:lnTo>
                  <a:lnTo>
                    <a:pt x="2528508" y="139700"/>
                  </a:lnTo>
                  <a:lnTo>
                    <a:pt x="2537299" y="152400"/>
                  </a:lnTo>
                  <a:lnTo>
                    <a:pt x="2550578" y="165100"/>
                  </a:lnTo>
                  <a:close/>
                </a:path>
                <a:path w="3578859" h="3505200">
                  <a:moveTo>
                    <a:pt x="2730086" y="165100"/>
                  </a:moveTo>
                  <a:lnTo>
                    <a:pt x="2583841" y="165100"/>
                  </a:lnTo>
                  <a:lnTo>
                    <a:pt x="2597134" y="152400"/>
                  </a:lnTo>
                  <a:lnTo>
                    <a:pt x="2605952" y="139700"/>
                  </a:lnTo>
                  <a:lnTo>
                    <a:pt x="2609147" y="127000"/>
                  </a:lnTo>
                  <a:lnTo>
                    <a:pt x="2608069" y="114300"/>
                  </a:lnTo>
                  <a:lnTo>
                    <a:pt x="2605027" y="101600"/>
                  </a:lnTo>
                  <a:lnTo>
                    <a:pt x="2600310" y="101600"/>
                  </a:lnTo>
                  <a:lnTo>
                    <a:pt x="2594209" y="88900"/>
                  </a:lnTo>
                  <a:lnTo>
                    <a:pt x="2597672" y="76200"/>
                  </a:lnTo>
                  <a:lnTo>
                    <a:pt x="2599757" y="63500"/>
                  </a:lnTo>
                  <a:lnTo>
                    <a:pt x="2601300" y="50800"/>
                  </a:lnTo>
                  <a:lnTo>
                    <a:pt x="2603139" y="50800"/>
                  </a:lnTo>
                  <a:lnTo>
                    <a:pt x="2605431" y="38100"/>
                  </a:lnTo>
                  <a:lnTo>
                    <a:pt x="2608006" y="25400"/>
                  </a:lnTo>
                  <a:lnTo>
                    <a:pt x="2611135" y="12700"/>
                  </a:lnTo>
                  <a:lnTo>
                    <a:pt x="2615089" y="0"/>
                  </a:lnTo>
                  <a:lnTo>
                    <a:pt x="2725730" y="0"/>
                  </a:lnTo>
                  <a:lnTo>
                    <a:pt x="2725730" y="12700"/>
                  </a:lnTo>
                  <a:lnTo>
                    <a:pt x="2727033" y="25400"/>
                  </a:lnTo>
                  <a:lnTo>
                    <a:pt x="2726888" y="25400"/>
                  </a:lnTo>
                  <a:lnTo>
                    <a:pt x="2726164" y="38100"/>
                  </a:lnTo>
                  <a:lnTo>
                    <a:pt x="2725730" y="50800"/>
                  </a:lnTo>
                  <a:lnTo>
                    <a:pt x="2725730" y="76200"/>
                  </a:lnTo>
                  <a:lnTo>
                    <a:pt x="2728818" y="76200"/>
                  </a:lnTo>
                  <a:lnTo>
                    <a:pt x="2728818" y="88900"/>
                  </a:lnTo>
                  <a:lnTo>
                    <a:pt x="2718743" y="88900"/>
                  </a:lnTo>
                  <a:lnTo>
                    <a:pt x="2711207" y="101600"/>
                  </a:lnTo>
                  <a:lnTo>
                    <a:pt x="2706485" y="114300"/>
                  </a:lnTo>
                  <a:lnTo>
                    <a:pt x="2704850" y="127000"/>
                  </a:lnTo>
                  <a:lnTo>
                    <a:pt x="2708026" y="139700"/>
                  </a:lnTo>
                  <a:lnTo>
                    <a:pt x="2716809" y="152400"/>
                  </a:lnTo>
                  <a:lnTo>
                    <a:pt x="2730086" y="165100"/>
                  </a:lnTo>
                  <a:close/>
                </a:path>
                <a:path w="3578859" h="3505200">
                  <a:moveTo>
                    <a:pt x="2902382" y="50800"/>
                  </a:moveTo>
                  <a:lnTo>
                    <a:pt x="2773698" y="50800"/>
                  </a:lnTo>
                  <a:lnTo>
                    <a:pt x="2778123" y="38100"/>
                  </a:lnTo>
                  <a:lnTo>
                    <a:pt x="2782262" y="25400"/>
                  </a:lnTo>
                  <a:lnTo>
                    <a:pt x="2785854" y="12700"/>
                  </a:lnTo>
                  <a:lnTo>
                    <a:pt x="2788636" y="0"/>
                  </a:lnTo>
                  <a:lnTo>
                    <a:pt x="2887118" y="0"/>
                  </a:lnTo>
                  <a:lnTo>
                    <a:pt x="2891484" y="12700"/>
                  </a:lnTo>
                  <a:lnTo>
                    <a:pt x="2895291" y="25400"/>
                  </a:lnTo>
                  <a:lnTo>
                    <a:pt x="2899377" y="38100"/>
                  </a:lnTo>
                  <a:lnTo>
                    <a:pt x="2902382" y="50800"/>
                  </a:lnTo>
                  <a:close/>
                </a:path>
                <a:path w="3578859" h="3505200">
                  <a:moveTo>
                    <a:pt x="3078866" y="88900"/>
                  </a:moveTo>
                  <a:lnTo>
                    <a:pt x="2950233" y="88900"/>
                  </a:lnTo>
                  <a:lnTo>
                    <a:pt x="2952931" y="76200"/>
                  </a:lnTo>
                  <a:lnTo>
                    <a:pt x="2956208" y="63500"/>
                  </a:lnTo>
                  <a:lnTo>
                    <a:pt x="2959485" y="38100"/>
                  </a:lnTo>
                  <a:lnTo>
                    <a:pt x="2962183" y="25400"/>
                  </a:lnTo>
                  <a:lnTo>
                    <a:pt x="2962697" y="25400"/>
                  </a:lnTo>
                  <a:lnTo>
                    <a:pt x="2964055" y="12700"/>
                  </a:lnTo>
                  <a:lnTo>
                    <a:pt x="2965978" y="0"/>
                  </a:lnTo>
                  <a:lnTo>
                    <a:pt x="3066882" y="0"/>
                  </a:lnTo>
                  <a:lnTo>
                    <a:pt x="3069983" y="12700"/>
                  </a:lnTo>
                  <a:lnTo>
                    <a:pt x="3071393" y="25400"/>
                  </a:lnTo>
                  <a:lnTo>
                    <a:pt x="3072797" y="50800"/>
                  </a:lnTo>
                  <a:lnTo>
                    <a:pt x="3075878" y="63500"/>
                  </a:lnTo>
                  <a:lnTo>
                    <a:pt x="3075878" y="76200"/>
                  </a:lnTo>
                  <a:lnTo>
                    <a:pt x="3078866" y="88900"/>
                  </a:lnTo>
                  <a:close/>
                </a:path>
                <a:path w="3578859" h="3505200">
                  <a:moveTo>
                    <a:pt x="3240214" y="101600"/>
                  </a:moveTo>
                  <a:lnTo>
                    <a:pt x="3135323" y="101600"/>
                  </a:lnTo>
                  <a:lnTo>
                    <a:pt x="3129656" y="88900"/>
                  </a:lnTo>
                  <a:lnTo>
                    <a:pt x="3135631" y="88900"/>
                  </a:lnTo>
                  <a:lnTo>
                    <a:pt x="3135631" y="76200"/>
                  </a:lnTo>
                  <a:lnTo>
                    <a:pt x="3137563" y="63500"/>
                  </a:lnTo>
                  <a:lnTo>
                    <a:pt x="3139764" y="38100"/>
                  </a:lnTo>
                  <a:lnTo>
                    <a:pt x="3143632" y="25400"/>
                  </a:lnTo>
                  <a:lnTo>
                    <a:pt x="3150569" y="0"/>
                  </a:lnTo>
                  <a:lnTo>
                    <a:pt x="3225859" y="0"/>
                  </a:lnTo>
                  <a:lnTo>
                    <a:pt x="3227912" y="12700"/>
                  </a:lnTo>
                  <a:lnTo>
                    <a:pt x="3228379" y="25400"/>
                  </a:lnTo>
                  <a:lnTo>
                    <a:pt x="3231208" y="38100"/>
                  </a:lnTo>
                  <a:lnTo>
                    <a:pt x="3235126" y="50800"/>
                  </a:lnTo>
                  <a:lnTo>
                    <a:pt x="3240152" y="76200"/>
                  </a:lnTo>
                  <a:lnTo>
                    <a:pt x="3246305" y="88900"/>
                  </a:lnTo>
                  <a:lnTo>
                    <a:pt x="3240214" y="101600"/>
                  </a:lnTo>
                  <a:close/>
                </a:path>
                <a:path w="3578859" h="3505200">
                  <a:moveTo>
                    <a:pt x="3413826" y="101600"/>
                  </a:moveTo>
                  <a:lnTo>
                    <a:pt x="3303236" y="101600"/>
                  </a:lnTo>
                  <a:lnTo>
                    <a:pt x="3305468" y="88900"/>
                  </a:lnTo>
                  <a:lnTo>
                    <a:pt x="3312232" y="50800"/>
                  </a:lnTo>
                  <a:lnTo>
                    <a:pt x="3314920" y="38100"/>
                  </a:lnTo>
                  <a:lnTo>
                    <a:pt x="3321442" y="12700"/>
                  </a:lnTo>
                  <a:lnTo>
                    <a:pt x="3324149" y="0"/>
                  </a:lnTo>
                  <a:lnTo>
                    <a:pt x="3404948" y="0"/>
                  </a:lnTo>
                  <a:lnTo>
                    <a:pt x="3409355" y="12700"/>
                  </a:lnTo>
                  <a:lnTo>
                    <a:pt x="3413193" y="25400"/>
                  </a:lnTo>
                  <a:lnTo>
                    <a:pt x="3415904" y="38100"/>
                  </a:lnTo>
                  <a:lnTo>
                    <a:pt x="3416931" y="50800"/>
                  </a:lnTo>
                  <a:lnTo>
                    <a:pt x="3416978" y="63500"/>
                  </a:lnTo>
                  <a:lnTo>
                    <a:pt x="3417309" y="76200"/>
                  </a:lnTo>
                  <a:lnTo>
                    <a:pt x="3418206" y="88900"/>
                  </a:lnTo>
                  <a:lnTo>
                    <a:pt x="3419952" y="88900"/>
                  </a:lnTo>
                  <a:lnTo>
                    <a:pt x="3413826" y="101600"/>
                  </a:lnTo>
                  <a:close/>
                </a:path>
                <a:path w="3578859" h="3505200">
                  <a:moveTo>
                    <a:pt x="3578494" y="177800"/>
                  </a:moveTo>
                  <a:lnTo>
                    <a:pt x="2043559" y="177800"/>
                  </a:lnTo>
                  <a:lnTo>
                    <a:pt x="2060202" y="165100"/>
                  </a:lnTo>
                  <a:lnTo>
                    <a:pt x="3463531" y="165100"/>
                  </a:lnTo>
                  <a:lnTo>
                    <a:pt x="3476808" y="152400"/>
                  </a:lnTo>
                  <a:lnTo>
                    <a:pt x="3485591" y="139700"/>
                  </a:lnTo>
                  <a:lnTo>
                    <a:pt x="3488767" y="127000"/>
                  </a:lnTo>
                  <a:lnTo>
                    <a:pt x="3487642" y="114300"/>
                  </a:lnTo>
                  <a:lnTo>
                    <a:pt x="3484273" y="101600"/>
                  </a:lnTo>
                  <a:lnTo>
                    <a:pt x="3478669" y="101600"/>
                  </a:lnTo>
                  <a:lnTo>
                    <a:pt x="3470841" y="88900"/>
                  </a:lnTo>
                  <a:lnTo>
                    <a:pt x="3473035" y="88900"/>
                  </a:lnTo>
                  <a:lnTo>
                    <a:pt x="3474949" y="76200"/>
                  </a:lnTo>
                  <a:lnTo>
                    <a:pt x="3476303" y="63500"/>
                  </a:lnTo>
                  <a:lnTo>
                    <a:pt x="3476816" y="63500"/>
                  </a:lnTo>
                  <a:lnTo>
                    <a:pt x="3479038" y="50800"/>
                  </a:lnTo>
                  <a:lnTo>
                    <a:pt x="3480949" y="50800"/>
                  </a:lnTo>
                  <a:lnTo>
                    <a:pt x="3482287" y="38100"/>
                  </a:lnTo>
                  <a:lnTo>
                    <a:pt x="3482791" y="25400"/>
                  </a:lnTo>
                  <a:lnTo>
                    <a:pt x="3482335" y="25400"/>
                  </a:lnTo>
                  <a:lnTo>
                    <a:pt x="3480327" y="0"/>
                  </a:lnTo>
                  <a:lnTo>
                    <a:pt x="3578494" y="0"/>
                  </a:lnTo>
                  <a:lnTo>
                    <a:pt x="3578494" y="177800"/>
                  </a:lnTo>
                  <a:close/>
                </a:path>
                <a:path w="3578859" h="3505200">
                  <a:moveTo>
                    <a:pt x="2905286" y="88900"/>
                  </a:moveTo>
                  <a:lnTo>
                    <a:pt x="2767656" y="88900"/>
                  </a:lnTo>
                  <a:lnTo>
                    <a:pt x="2769431" y="76200"/>
                  </a:lnTo>
                  <a:lnTo>
                    <a:pt x="2771886" y="50800"/>
                  </a:lnTo>
                  <a:lnTo>
                    <a:pt x="2903452" y="50800"/>
                  </a:lnTo>
                  <a:lnTo>
                    <a:pt x="2903961" y="63500"/>
                  </a:lnTo>
                  <a:lnTo>
                    <a:pt x="2905286" y="76200"/>
                  </a:lnTo>
                  <a:lnTo>
                    <a:pt x="2905286" y="88900"/>
                  </a:lnTo>
                  <a:close/>
                </a:path>
                <a:path w="3578859" h="3505200">
                  <a:moveTo>
                    <a:pt x="1840003" y="88900"/>
                  </a:moveTo>
                  <a:lnTo>
                    <a:pt x="1716684" y="88900"/>
                  </a:lnTo>
                  <a:lnTo>
                    <a:pt x="1718598" y="76200"/>
                  </a:lnTo>
                  <a:lnTo>
                    <a:pt x="1840003" y="76200"/>
                  </a:lnTo>
                  <a:lnTo>
                    <a:pt x="1840003" y="88900"/>
                  </a:lnTo>
                  <a:close/>
                </a:path>
                <a:path w="3578859" h="3505200">
                  <a:moveTo>
                    <a:pt x="1153211" y="165100"/>
                  </a:moveTo>
                  <a:lnTo>
                    <a:pt x="1007050" y="165100"/>
                  </a:lnTo>
                  <a:lnTo>
                    <a:pt x="1020319" y="152400"/>
                  </a:lnTo>
                  <a:lnTo>
                    <a:pt x="1029106" y="139700"/>
                  </a:lnTo>
                  <a:lnTo>
                    <a:pt x="1032286" y="127000"/>
                  </a:lnTo>
                  <a:lnTo>
                    <a:pt x="1030699" y="114300"/>
                  </a:lnTo>
                  <a:lnTo>
                    <a:pt x="1026310" y="101600"/>
                  </a:lnTo>
                  <a:lnTo>
                    <a:pt x="1019682" y="88900"/>
                  </a:lnTo>
                  <a:lnTo>
                    <a:pt x="1140593" y="88900"/>
                  </a:lnTo>
                  <a:lnTo>
                    <a:pt x="1133964" y="101600"/>
                  </a:lnTo>
                  <a:lnTo>
                    <a:pt x="1129576" y="114300"/>
                  </a:lnTo>
                  <a:lnTo>
                    <a:pt x="1127989" y="127000"/>
                  </a:lnTo>
                  <a:lnTo>
                    <a:pt x="1131164" y="139700"/>
                  </a:lnTo>
                  <a:lnTo>
                    <a:pt x="1139943" y="152400"/>
                  </a:lnTo>
                  <a:lnTo>
                    <a:pt x="1153211" y="165100"/>
                  </a:lnTo>
                  <a:close/>
                </a:path>
                <a:path w="3578859" h="3505200">
                  <a:moveTo>
                    <a:pt x="1825053" y="165100"/>
                  </a:moveTo>
                  <a:lnTo>
                    <a:pt x="1720495" y="165100"/>
                  </a:lnTo>
                  <a:lnTo>
                    <a:pt x="1729297" y="139700"/>
                  </a:lnTo>
                  <a:lnTo>
                    <a:pt x="1732482" y="127000"/>
                  </a:lnTo>
                  <a:lnTo>
                    <a:pt x="1731352" y="114300"/>
                  </a:lnTo>
                  <a:lnTo>
                    <a:pt x="1727968" y="114300"/>
                  </a:lnTo>
                  <a:lnTo>
                    <a:pt x="1722343" y="101600"/>
                  </a:lnTo>
                  <a:lnTo>
                    <a:pt x="1714490" y="88900"/>
                  </a:lnTo>
                  <a:lnTo>
                    <a:pt x="1829495" y="88900"/>
                  </a:lnTo>
                  <a:lnTo>
                    <a:pt x="1820941" y="101600"/>
                  </a:lnTo>
                  <a:lnTo>
                    <a:pt x="1815187" y="114300"/>
                  </a:lnTo>
                  <a:lnTo>
                    <a:pt x="1813081" y="127000"/>
                  </a:lnTo>
                  <a:lnTo>
                    <a:pt x="1816262" y="139700"/>
                  </a:lnTo>
                  <a:lnTo>
                    <a:pt x="1825053" y="165100"/>
                  </a:lnTo>
                  <a:close/>
                </a:path>
                <a:path w="3578859" h="3505200">
                  <a:moveTo>
                    <a:pt x="2909656" y="165100"/>
                  </a:moveTo>
                  <a:lnTo>
                    <a:pt x="2763372" y="165100"/>
                  </a:lnTo>
                  <a:lnTo>
                    <a:pt x="2776653" y="152400"/>
                  </a:lnTo>
                  <a:lnTo>
                    <a:pt x="2785452" y="139700"/>
                  </a:lnTo>
                  <a:lnTo>
                    <a:pt x="2788636" y="127000"/>
                  </a:lnTo>
                  <a:lnTo>
                    <a:pt x="2787048" y="114300"/>
                  </a:lnTo>
                  <a:lnTo>
                    <a:pt x="2782653" y="101600"/>
                  </a:lnTo>
                  <a:lnTo>
                    <a:pt x="2776004" y="88900"/>
                  </a:lnTo>
                  <a:lnTo>
                    <a:pt x="2897010" y="88900"/>
                  </a:lnTo>
                  <a:lnTo>
                    <a:pt x="2890389" y="101600"/>
                  </a:lnTo>
                  <a:lnTo>
                    <a:pt x="2885997" y="114300"/>
                  </a:lnTo>
                  <a:lnTo>
                    <a:pt x="2884406" y="127000"/>
                  </a:lnTo>
                  <a:lnTo>
                    <a:pt x="2887586" y="139700"/>
                  </a:lnTo>
                  <a:lnTo>
                    <a:pt x="2896377" y="152400"/>
                  </a:lnTo>
                  <a:lnTo>
                    <a:pt x="2909656" y="165100"/>
                  </a:lnTo>
                  <a:close/>
                </a:path>
                <a:path w="3578859" h="3505200">
                  <a:moveTo>
                    <a:pt x="3083058" y="165100"/>
                  </a:moveTo>
                  <a:lnTo>
                    <a:pt x="2942942" y="165100"/>
                  </a:lnTo>
                  <a:lnTo>
                    <a:pt x="2956220" y="152400"/>
                  </a:lnTo>
                  <a:lnTo>
                    <a:pt x="2965012" y="139700"/>
                  </a:lnTo>
                  <a:lnTo>
                    <a:pt x="2968192" y="127000"/>
                  </a:lnTo>
                  <a:lnTo>
                    <a:pt x="2967066" y="114300"/>
                  </a:lnTo>
                  <a:lnTo>
                    <a:pt x="2963694" y="101600"/>
                  </a:lnTo>
                  <a:lnTo>
                    <a:pt x="2958080" y="88900"/>
                  </a:lnTo>
                  <a:lnTo>
                    <a:pt x="3070537" y="88900"/>
                  </a:lnTo>
                  <a:lnTo>
                    <a:pt x="3063899" y="101600"/>
                  </a:lnTo>
                  <a:lnTo>
                    <a:pt x="3059507" y="114300"/>
                  </a:lnTo>
                  <a:lnTo>
                    <a:pt x="3057920" y="127000"/>
                  </a:lnTo>
                  <a:lnTo>
                    <a:pt x="3061079" y="139700"/>
                  </a:lnTo>
                  <a:lnTo>
                    <a:pt x="3069824" y="152400"/>
                  </a:lnTo>
                  <a:lnTo>
                    <a:pt x="3083058" y="165100"/>
                  </a:lnTo>
                  <a:close/>
                </a:path>
                <a:path w="3578859" h="3505200">
                  <a:moveTo>
                    <a:pt x="1652775" y="114300"/>
                  </a:moveTo>
                  <a:lnTo>
                    <a:pt x="1555151" y="114300"/>
                  </a:lnTo>
                  <a:lnTo>
                    <a:pt x="1551334" y="101600"/>
                  </a:lnTo>
                  <a:lnTo>
                    <a:pt x="1657500" y="101600"/>
                  </a:lnTo>
                  <a:lnTo>
                    <a:pt x="1652775" y="114300"/>
                  </a:lnTo>
                  <a:close/>
                </a:path>
                <a:path w="3578859" h="3505200">
                  <a:moveTo>
                    <a:pt x="2203489" y="165100"/>
                  </a:moveTo>
                  <a:lnTo>
                    <a:pt x="2073481" y="165100"/>
                  </a:lnTo>
                  <a:lnTo>
                    <a:pt x="2082272" y="139700"/>
                  </a:lnTo>
                  <a:lnTo>
                    <a:pt x="2085452" y="127000"/>
                  </a:lnTo>
                  <a:lnTo>
                    <a:pt x="2085452" y="114300"/>
                  </a:lnTo>
                  <a:lnTo>
                    <a:pt x="2082465" y="114300"/>
                  </a:lnTo>
                  <a:lnTo>
                    <a:pt x="2079411" y="101600"/>
                  </a:lnTo>
                  <a:lnTo>
                    <a:pt x="2176054" y="101600"/>
                  </a:lnTo>
                  <a:lnTo>
                    <a:pt x="2178267" y="114300"/>
                  </a:lnTo>
                  <a:lnTo>
                    <a:pt x="2178267" y="127000"/>
                  </a:lnTo>
                  <a:lnTo>
                    <a:pt x="2181442" y="139700"/>
                  </a:lnTo>
                  <a:lnTo>
                    <a:pt x="2190222" y="152400"/>
                  </a:lnTo>
                  <a:lnTo>
                    <a:pt x="2203489" y="165100"/>
                  </a:lnTo>
                  <a:close/>
                </a:path>
                <a:path w="3578859" h="3505200">
                  <a:moveTo>
                    <a:pt x="2377031" y="165100"/>
                  </a:moveTo>
                  <a:lnTo>
                    <a:pt x="2236770" y="165100"/>
                  </a:lnTo>
                  <a:lnTo>
                    <a:pt x="2250049" y="152400"/>
                  </a:lnTo>
                  <a:lnTo>
                    <a:pt x="2258840" y="139700"/>
                  </a:lnTo>
                  <a:lnTo>
                    <a:pt x="2262020" y="127000"/>
                  </a:lnTo>
                  <a:lnTo>
                    <a:pt x="2261456" y="114300"/>
                  </a:lnTo>
                  <a:lnTo>
                    <a:pt x="2259771" y="114300"/>
                  </a:lnTo>
                  <a:lnTo>
                    <a:pt x="2256979" y="101600"/>
                  </a:lnTo>
                  <a:lnTo>
                    <a:pt x="2356267" y="101600"/>
                  </a:lnTo>
                  <a:lnTo>
                    <a:pt x="2352902" y="114300"/>
                  </a:lnTo>
                  <a:lnTo>
                    <a:pt x="2351781" y="127000"/>
                  </a:lnTo>
                  <a:lnTo>
                    <a:pt x="2354961" y="139700"/>
                  </a:lnTo>
                  <a:lnTo>
                    <a:pt x="2363752" y="152400"/>
                  </a:lnTo>
                  <a:lnTo>
                    <a:pt x="2377031" y="165100"/>
                  </a:lnTo>
                  <a:close/>
                </a:path>
                <a:path w="3578859" h="3505200">
                  <a:moveTo>
                    <a:pt x="3256641" y="165100"/>
                  </a:moveTo>
                  <a:lnTo>
                    <a:pt x="3116333" y="165100"/>
                  </a:lnTo>
                  <a:lnTo>
                    <a:pt x="3129635" y="152400"/>
                  </a:lnTo>
                  <a:lnTo>
                    <a:pt x="3138449" y="139700"/>
                  </a:lnTo>
                  <a:lnTo>
                    <a:pt x="3141639" y="127000"/>
                  </a:lnTo>
                  <a:lnTo>
                    <a:pt x="3141032" y="114300"/>
                  </a:lnTo>
                  <a:lnTo>
                    <a:pt x="3139021" y="101600"/>
                  </a:lnTo>
                  <a:lnTo>
                    <a:pt x="3235521" y="101600"/>
                  </a:lnTo>
                  <a:lnTo>
                    <a:pt x="3232501" y="114300"/>
                  </a:lnTo>
                  <a:lnTo>
                    <a:pt x="3231433" y="127000"/>
                  </a:lnTo>
                  <a:lnTo>
                    <a:pt x="3234608" y="139700"/>
                  </a:lnTo>
                  <a:lnTo>
                    <a:pt x="3243384" y="152400"/>
                  </a:lnTo>
                  <a:lnTo>
                    <a:pt x="3256641" y="165100"/>
                  </a:lnTo>
                  <a:close/>
                </a:path>
                <a:path w="3578859" h="3505200">
                  <a:moveTo>
                    <a:pt x="3430226" y="165100"/>
                  </a:moveTo>
                  <a:lnTo>
                    <a:pt x="3289908" y="165100"/>
                  </a:lnTo>
                  <a:lnTo>
                    <a:pt x="3303198" y="152400"/>
                  </a:lnTo>
                  <a:lnTo>
                    <a:pt x="3312001" y="139700"/>
                  </a:lnTo>
                  <a:lnTo>
                    <a:pt x="3315186" y="127000"/>
                  </a:lnTo>
                  <a:lnTo>
                    <a:pt x="3314164" y="114300"/>
                  </a:lnTo>
                  <a:lnTo>
                    <a:pt x="3311464" y="114300"/>
                  </a:lnTo>
                  <a:lnTo>
                    <a:pt x="3307638" y="101600"/>
                  </a:lnTo>
                  <a:lnTo>
                    <a:pt x="3409089" y="101600"/>
                  </a:lnTo>
                  <a:lnTo>
                    <a:pt x="3406032" y="114300"/>
                  </a:lnTo>
                  <a:lnTo>
                    <a:pt x="3404948" y="127000"/>
                  </a:lnTo>
                  <a:lnTo>
                    <a:pt x="3408133" y="139700"/>
                  </a:lnTo>
                  <a:lnTo>
                    <a:pt x="3416935" y="152400"/>
                  </a:lnTo>
                  <a:lnTo>
                    <a:pt x="3430226" y="165100"/>
                  </a:lnTo>
                  <a:close/>
                </a:path>
                <a:path w="3578859" h="3505200">
                  <a:moveTo>
                    <a:pt x="607402" y="165100"/>
                  </a:moveTo>
                  <a:lnTo>
                    <a:pt x="493698" y="165100"/>
                  </a:lnTo>
                  <a:lnTo>
                    <a:pt x="502489" y="139700"/>
                  </a:lnTo>
                  <a:lnTo>
                    <a:pt x="505669" y="127000"/>
                  </a:lnTo>
                  <a:lnTo>
                    <a:pt x="505104" y="114300"/>
                  </a:lnTo>
                  <a:lnTo>
                    <a:pt x="596556" y="114300"/>
                  </a:lnTo>
                  <a:lnTo>
                    <a:pt x="595430" y="127000"/>
                  </a:lnTo>
                  <a:lnTo>
                    <a:pt x="598610" y="139700"/>
                  </a:lnTo>
                  <a:lnTo>
                    <a:pt x="607402" y="165100"/>
                  </a:lnTo>
                  <a:close/>
                </a:path>
                <a:path w="3578859" h="3505200">
                  <a:moveTo>
                    <a:pt x="1487062" y="165100"/>
                  </a:moveTo>
                  <a:lnTo>
                    <a:pt x="1360119" y="165100"/>
                  </a:lnTo>
                  <a:lnTo>
                    <a:pt x="1373396" y="152400"/>
                  </a:lnTo>
                  <a:lnTo>
                    <a:pt x="1382180" y="139700"/>
                  </a:lnTo>
                  <a:lnTo>
                    <a:pt x="1385355" y="127000"/>
                  </a:lnTo>
                  <a:lnTo>
                    <a:pt x="1384752" y="114300"/>
                  </a:lnTo>
                  <a:lnTo>
                    <a:pt x="1476134" y="114300"/>
                  </a:lnTo>
                  <a:lnTo>
                    <a:pt x="1475050" y="127000"/>
                  </a:lnTo>
                  <a:lnTo>
                    <a:pt x="1478244" y="139700"/>
                  </a:lnTo>
                  <a:lnTo>
                    <a:pt x="1487062" y="165100"/>
                  </a:lnTo>
                  <a:close/>
                </a:path>
                <a:path w="3578859" h="3505200">
                  <a:moveTo>
                    <a:pt x="1660622" y="165100"/>
                  </a:moveTo>
                  <a:lnTo>
                    <a:pt x="1546898" y="165100"/>
                  </a:lnTo>
                  <a:lnTo>
                    <a:pt x="1555689" y="139700"/>
                  </a:lnTo>
                  <a:lnTo>
                    <a:pt x="1558869" y="127000"/>
                  </a:lnTo>
                  <a:lnTo>
                    <a:pt x="1557847" y="114300"/>
                  </a:lnTo>
                  <a:lnTo>
                    <a:pt x="1649737" y="114300"/>
                  </a:lnTo>
                  <a:lnTo>
                    <a:pt x="1648663" y="127000"/>
                  </a:lnTo>
                  <a:lnTo>
                    <a:pt x="1651839" y="139700"/>
                  </a:lnTo>
                  <a:lnTo>
                    <a:pt x="1660622" y="165100"/>
                  </a:lnTo>
                  <a:close/>
                </a:path>
                <a:path w="3578859" h="3505200">
                  <a:moveTo>
                    <a:pt x="2013596" y="165100"/>
                  </a:moveTo>
                  <a:lnTo>
                    <a:pt x="1884909" y="165100"/>
                  </a:lnTo>
                  <a:lnTo>
                    <a:pt x="1893692" y="139700"/>
                  </a:lnTo>
                  <a:lnTo>
                    <a:pt x="1896867" y="127000"/>
                  </a:lnTo>
                  <a:lnTo>
                    <a:pt x="1895798" y="114300"/>
                  </a:lnTo>
                  <a:lnTo>
                    <a:pt x="2003890" y="114300"/>
                  </a:lnTo>
                  <a:lnTo>
                    <a:pt x="2002198" y="127000"/>
                  </a:lnTo>
                  <a:lnTo>
                    <a:pt x="2001633" y="127000"/>
                  </a:lnTo>
                  <a:lnTo>
                    <a:pt x="2004809" y="139700"/>
                  </a:lnTo>
                  <a:lnTo>
                    <a:pt x="2013596" y="165100"/>
                  </a:lnTo>
                  <a:close/>
                </a:path>
                <a:path w="3578859" h="3505200">
                  <a:moveTo>
                    <a:pt x="270552" y="177800"/>
                  </a:moveTo>
                  <a:lnTo>
                    <a:pt x="133358" y="177800"/>
                  </a:lnTo>
                  <a:lnTo>
                    <a:pt x="146637" y="165100"/>
                  </a:lnTo>
                  <a:lnTo>
                    <a:pt x="155428" y="152400"/>
                  </a:lnTo>
                  <a:lnTo>
                    <a:pt x="158608" y="127000"/>
                  </a:lnTo>
                  <a:lnTo>
                    <a:pt x="245316" y="127000"/>
                  </a:lnTo>
                  <a:lnTo>
                    <a:pt x="248491" y="152400"/>
                  </a:lnTo>
                  <a:lnTo>
                    <a:pt x="257274" y="165100"/>
                  </a:lnTo>
                  <a:lnTo>
                    <a:pt x="270552" y="177800"/>
                  </a:lnTo>
                  <a:close/>
                </a:path>
                <a:path w="3578859" h="3505200">
                  <a:moveTo>
                    <a:pt x="637323" y="177800"/>
                  </a:moveTo>
                  <a:lnTo>
                    <a:pt x="463776" y="177800"/>
                  </a:lnTo>
                  <a:lnTo>
                    <a:pt x="480419" y="165100"/>
                  </a:lnTo>
                  <a:lnTo>
                    <a:pt x="620680" y="165100"/>
                  </a:lnTo>
                  <a:lnTo>
                    <a:pt x="637323" y="177800"/>
                  </a:lnTo>
                  <a:close/>
                </a:path>
                <a:path w="3578859" h="3505200">
                  <a:moveTo>
                    <a:pt x="1516976" y="177800"/>
                  </a:moveTo>
                  <a:lnTo>
                    <a:pt x="637323" y="177800"/>
                  </a:lnTo>
                  <a:lnTo>
                    <a:pt x="653966" y="165100"/>
                  </a:lnTo>
                  <a:lnTo>
                    <a:pt x="1500356" y="165100"/>
                  </a:lnTo>
                  <a:lnTo>
                    <a:pt x="1516976" y="177800"/>
                  </a:lnTo>
                  <a:close/>
                </a:path>
                <a:path w="3578859" h="3505200">
                  <a:moveTo>
                    <a:pt x="1690556" y="177800"/>
                  </a:moveTo>
                  <a:lnTo>
                    <a:pt x="1516976" y="177800"/>
                  </a:lnTo>
                  <a:lnTo>
                    <a:pt x="1533619" y="165100"/>
                  </a:lnTo>
                  <a:lnTo>
                    <a:pt x="1673899" y="165100"/>
                  </a:lnTo>
                  <a:lnTo>
                    <a:pt x="1690556" y="177800"/>
                  </a:lnTo>
                  <a:close/>
                </a:path>
                <a:path w="3578859" h="3505200">
                  <a:moveTo>
                    <a:pt x="1854974" y="177800"/>
                  </a:moveTo>
                  <a:lnTo>
                    <a:pt x="1690556" y="177800"/>
                  </a:lnTo>
                  <a:lnTo>
                    <a:pt x="1707204" y="165100"/>
                  </a:lnTo>
                  <a:lnTo>
                    <a:pt x="1838332" y="165100"/>
                  </a:lnTo>
                  <a:lnTo>
                    <a:pt x="1854974" y="177800"/>
                  </a:lnTo>
                  <a:close/>
                </a:path>
                <a:path w="3578859" h="3505200">
                  <a:moveTo>
                    <a:pt x="2043559" y="177800"/>
                  </a:moveTo>
                  <a:lnTo>
                    <a:pt x="1854974" y="177800"/>
                  </a:lnTo>
                  <a:lnTo>
                    <a:pt x="1871631" y="165100"/>
                  </a:lnTo>
                  <a:lnTo>
                    <a:pt x="2026883" y="165100"/>
                  </a:lnTo>
                  <a:lnTo>
                    <a:pt x="2043559" y="177800"/>
                  </a:lnTo>
                  <a:close/>
                </a:path>
              </a:pathLst>
            </a:custGeom>
            <a:solidFill>
              <a:srgbClr val="FAF9F6"/>
            </a:solidFill>
          </p:spPr>
          <p:txBody>
            <a:bodyPr wrap="square" lIns="0" tIns="0" rIns="0" bIns="0" rtlCol="0"/>
            <a:lstStyle/>
            <a:p>
              <a:r>
                <a:rPr lang="es-ES" dirty="0"/>
                <a:t>C</a:t>
              </a:r>
            </a:p>
            <a:p>
              <a:endParaRPr lang="es-ES" dirty="0"/>
            </a:p>
            <a:p>
              <a:endParaRPr lang="es-ES" dirty="0"/>
            </a:p>
            <a:p>
              <a:pPr algn="ctr"/>
              <a:r>
                <a:rPr lang="es-ES" dirty="0"/>
                <a:t>CIRCULAR </a:t>
              </a:r>
            </a:p>
            <a:p>
              <a:pPr algn="ctr"/>
              <a:r>
                <a:rPr lang="es-ES" dirty="0"/>
                <a:t>SAA-07-0122-2025 del 08 de agosto de 2025</a:t>
              </a:r>
              <a:endParaRPr dirty="0"/>
            </a:p>
          </p:txBody>
        </p:sp>
        <p:pic>
          <p:nvPicPr>
            <p:cNvPr id="15" name="object 16">
              <a:extLst>
                <a:ext uri="{FF2B5EF4-FFF2-40B4-BE49-F238E27FC236}">
                  <a16:creationId xmlns:a16="http://schemas.microsoft.com/office/drawing/2014/main" id="{67587BDA-8CAC-FC03-3589-0FC232059AD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864363" y="1444228"/>
              <a:ext cx="254345" cy="218452"/>
            </a:xfrm>
            <a:prstGeom prst="rect">
              <a:avLst/>
            </a:prstGeom>
          </p:spPr>
        </p:pic>
        <p:sp>
          <p:nvSpPr>
            <p:cNvPr id="16" name="object 17">
              <a:extLst>
                <a:ext uri="{FF2B5EF4-FFF2-40B4-BE49-F238E27FC236}">
                  <a16:creationId xmlns:a16="http://schemas.microsoft.com/office/drawing/2014/main" id="{ECAFC9ED-1733-4296-E7E7-6D7CFCBF66A4}"/>
                </a:ext>
              </a:extLst>
            </p:cNvPr>
            <p:cNvSpPr/>
            <p:nvPr/>
          </p:nvSpPr>
          <p:spPr>
            <a:xfrm>
              <a:off x="13019951" y="1312546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47" y="143566"/>
                  </a:moveTo>
                  <a:lnTo>
                    <a:pt x="0" y="5941"/>
                  </a:lnTo>
                  <a:lnTo>
                    <a:pt x="17925" y="0"/>
                  </a:lnTo>
                  <a:lnTo>
                    <a:pt x="62806" y="137591"/>
                  </a:lnTo>
                  <a:lnTo>
                    <a:pt x="44847" y="143566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8">
              <a:extLst>
                <a:ext uri="{FF2B5EF4-FFF2-40B4-BE49-F238E27FC236}">
                  <a16:creationId xmlns:a16="http://schemas.microsoft.com/office/drawing/2014/main" id="{8F537965-3A49-1ECF-EFDC-A13968500A09}"/>
                </a:ext>
              </a:extLst>
            </p:cNvPr>
            <p:cNvSpPr/>
            <p:nvPr/>
          </p:nvSpPr>
          <p:spPr>
            <a:xfrm>
              <a:off x="12870305" y="1094093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66"/>
                  </a:moveTo>
                  <a:lnTo>
                    <a:pt x="53748" y="293692"/>
                  </a:lnTo>
                  <a:lnTo>
                    <a:pt x="35950" y="272394"/>
                  </a:lnTo>
                  <a:lnTo>
                    <a:pt x="32930" y="269340"/>
                  </a:lnTo>
                  <a:lnTo>
                    <a:pt x="35474" y="240274"/>
                  </a:lnTo>
                  <a:lnTo>
                    <a:pt x="44175" y="217726"/>
                  </a:lnTo>
                  <a:lnTo>
                    <a:pt x="53983" y="198546"/>
                  </a:lnTo>
                  <a:lnTo>
                    <a:pt x="59851" y="185524"/>
                  </a:lnTo>
                  <a:lnTo>
                    <a:pt x="62100" y="146628"/>
                  </a:lnTo>
                  <a:lnTo>
                    <a:pt x="59851" y="125801"/>
                  </a:lnTo>
                  <a:lnTo>
                    <a:pt x="50855" y="116745"/>
                  </a:lnTo>
                  <a:lnTo>
                    <a:pt x="37037" y="112122"/>
                  </a:lnTo>
                  <a:lnTo>
                    <a:pt x="23212" y="99932"/>
                  </a:lnTo>
                  <a:lnTo>
                    <a:pt x="10495" y="82687"/>
                  </a:lnTo>
                  <a:lnTo>
                    <a:pt x="0" y="62903"/>
                  </a:lnTo>
                  <a:lnTo>
                    <a:pt x="68814" y="26953"/>
                  </a:lnTo>
                  <a:lnTo>
                    <a:pt x="77843" y="41957"/>
                  </a:lnTo>
                  <a:lnTo>
                    <a:pt x="71835" y="26953"/>
                  </a:lnTo>
                  <a:lnTo>
                    <a:pt x="170526" y="0"/>
                  </a:lnTo>
                  <a:lnTo>
                    <a:pt x="175493" y="21387"/>
                  </a:lnTo>
                  <a:lnTo>
                    <a:pt x="176530" y="43057"/>
                  </a:lnTo>
                  <a:lnTo>
                    <a:pt x="173079" y="61920"/>
                  </a:lnTo>
                  <a:lnTo>
                    <a:pt x="164584" y="74886"/>
                  </a:lnTo>
                  <a:lnTo>
                    <a:pt x="162610" y="89287"/>
                  </a:lnTo>
                  <a:lnTo>
                    <a:pt x="188961" y="123667"/>
                  </a:lnTo>
                  <a:lnTo>
                    <a:pt x="245349" y="155682"/>
                  </a:lnTo>
                  <a:lnTo>
                    <a:pt x="257701" y="158991"/>
                  </a:lnTo>
                  <a:lnTo>
                    <a:pt x="267810" y="164578"/>
                  </a:lnTo>
                  <a:lnTo>
                    <a:pt x="275659" y="172430"/>
                  </a:lnTo>
                  <a:lnTo>
                    <a:pt x="281233" y="182536"/>
                  </a:lnTo>
                  <a:lnTo>
                    <a:pt x="280097" y="209893"/>
                  </a:lnTo>
                  <a:lnTo>
                    <a:pt x="260714" y="239767"/>
                  </a:lnTo>
                  <a:lnTo>
                    <a:pt x="226163" y="267955"/>
                  </a:lnTo>
                  <a:lnTo>
                    <a:pt x="179522" y="290252"/>
                  </a:lnTo>
                  <a:lnTo>
                    <a:pt x="129738" y="302619"/>
                  </a:lnTo>
                  <a:lnTo>
                    <a:pt x="86412" y="303766"/>
                  </a:lnTo>
                  <a:close/>
                </a:path>
              </a:pathLst>
            </a:custGeom>
            <a:solidFill>
              <a:srgbClr val="8FC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9">
              <a:extLst>
                <a:ext uri="{FF2B5EF4-FFF2-40B4-BE49-F238E27FC236}">
                  <a16:creationId xmlns:a16="http://schemas.microsoft.com/office/drawing/2014/main" id="{226AF4D8-7A16-0CD9-2891-09F51ACC1465}"/>
                </a:ext>
              </a:extLst>
            </p:cNvPr>
            <p:cNvSpPr/>
            <p:nvPr/>
          </p:nvSpPr>
          <p:spPr>
            <a:xfrm>
              <a:off x="12870305" y="1133063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45" y="266150"/>
                  </a:moveTo>
                  <a:lnTo>
                    <a:pt x="69603" y="261775"/>
                  </a:lnTo>
                  <a:lnTo>
                    <a:pt x="48015" y="250685"/>
                  </a:lnTo>
                  <a:lnTo>
                    <a:pt x="35950" y="233423"/>
                  </a:lnTo>
                  <a:lnTo>
                    <a:pt x="32930" y="230369"/>
                  </a:lnTo>
                  <a:lnTo>
                    <a:pt x="32930" y="224427"/>
                  </a:lnTo>
                  <a:lnTo>
                    <a:pt x="35474" y="201304"/>
                  </a:lnTo>
                  <a:lnTo>
                    <a:pt x="44175" y="178756"/>
                  </a:lnTo>
                  <a:lnTo>
                    <a:pt x="53983" y="159575"/>
                  </a:lnTo>
                  <a:lnTo>
                    <a:pt x="59851" y="146553"/>
                  </a:lnTo>
                  <a:lnTo>
                    <a:pt x="62100" y="107658"/>
                  </a:lnTo>
                  <a:lnTo>
                    <a:pt x="59851" y="86831"/>
                  </a:lnTo>
                  <a:lnTo>
                    <a:pt x="50855" y="77774"/>
                  </a:lnTo>
                  <a:lnTo>
                    <a:pt x="37037" y="73152"/>
                  </a:lnTo>
                  <a:lnTo>
                    <a:pt x="23212" y="60961"/>
                  </a:lnTo>
                  <a:lnTo>
                    <a:pt x="10495" y="43717"/>
                  </a:lnTo>
                  <a:lnTo>
                    <a:pt x="0" y="23933"/>
                  </a:lnTo>
                  <a:lnTo>
                    <a:pt x="47901" y="0"/>
                  </a:lnTo>
                  <a:lnTo>
                    <a:pt x="77843" y="11916"/>
                  </a:lnTo>
                  <a:lnTo>
                    <a:pt x="81192" y="37343"/>
                  </a:lnTo>
                  <a:lnTo>
                    <a:pt x="85821" y="53153"/>
                  </a:lnTo>
                  <a:lnTo>
                    <a:pt x="107080" y="73309"/>
                  </a:lnTo>
                  <a:lnTo>
                    <a:pt x="114454" y="88621"/>
                  </a:lnTo>
                  <a:lnTo>
                    <a:pt x="118461" y="104493"/>
                  </a:lnTo>
                  <a:lnTo>
                    <a:pt x="119670" y="116711"/>
                  </a:lnTo>
                  <a:lnTo>
                    <a:pt x="100234" y="178710"/>
                  </a:lnTo>
                  <a:lnTo>
                    <a:pt x="101175" y="224336"/>
                  </a:lnTo>
                  <a:lnTo>
                    <a:pt x="134674" y="263265"/>
                  </a:lnTo>
                  <a:lnTo>
                    <a:pt x="99045" y="266150"/>
                  </a:lnTo>
                  <a:close/>
                </a:path>
              </a:pathLst>
            </a:custGeom>
            <a:solidFill>
              <a:srgbClr val="6FB5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20">
              <a:extLst>
                <a:ext uri="{FF2B5EF4-FFF2-40B4-BE49-F238E27FC236}">
                  <a16:creationId xmlns:a16="http://schemas.microsoft.com/office/drawing/2014/main" id="{B010DC5D-6C4E-F464-736C-D46285FC7C6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24181" y="1282604"/>
              <a:ext cx="224402" cy="108147"/>
            </a:xfrm>
            <a:prstGeom prst="rect">
              <a:avLst/>
            </a:prstGeom>
          </p:spPr>
        </p:pic>
        <p:pic>
          <p:nvPicPr>
            <p:cNvPr id="20" name="object 21">
              <a:extLst>
                <a:ext uri="{FF2B5EF4-FFF2-40B4-BE49-F238E27FC236}">
                  <a16:creationId xmlns:a16="http://schemas.microsoft.com/office/drawing/2014/main" id="{5781970D-49D2-E0F8-4378-4735DE72FE29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70305" y="1079599"/>
              <a:ext cx="173580" cy="97919"/>
            </a:xfrm>
            <a:prstGeom prst="rect">
              <a:avLst/>
            </a:prstGeom>
          </p:spPr>
        </p:pic>
        <p:pic>
          <p:nvPicPr>
            <p:cNvPr id="21" name="object 22">
              <a:extLst>
                <a:ext uri="{FF2B5EF4-FFF2-40B4-BE49-F238E27FC236}">
                  <a16:creationId xmlns:a16="http://schemas.microsoft.com/office/drawing/2014/main" id="{A3E48F76-35A0-95B0-8330-60C8ED75E607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907145" y="1402370"/>
              <a:ext cx="254345" cy="215332"/>
            </a:xfrm>
            <a:prstGeom prst="rect">
              <a:avLst/>
            </a:prstGeom>
          </p:spPr>
        </p:pic>
        <p:sp>
          <p:nvSpPr>
            <p:cNvPr id="22" name="object 23">
              <a:extLst>
                <a:ext uri="{FF2B5EF4-FFF2-40B4-BE49-F238E27FC236}">
                  <a16:creationId xmlns:a16="http://schemas.microsoft.com/office/drawing/2014/main" id="{4AB73632-667B-31D0-4410-798D6E8BCCE9}"/>
                </a:ext>
              </a:extLst>
            </p:cNvPr>
            <p:cNvSpPr/>
            <p:nvPr/>
          </p:nvSpPr>
          <p:spPr>
            <a:xfrm>
              <a:off x="16062899" y="1267600"/>
              <a:ext cx="62865" cy="144145"/>
            </a:xfrm>
            <a:custGeom>
              <a:avLst/>
              <a:gdLst/>
              <a:ahLst/>
              <a:cxnLst/>
              <a:rect l="l" t="t" r="r" b="b"/>
              <a:pathLst>
                <a:path w="62865" h="144144">
                  <a:moveTo>
                    <a:pt x="44814" y="143698"/>
                  </a:moveTo>
                  <a:lnTo>
                    <a:pt x="0" y="6074"/>
                  </a:lnTo>
                  <a:lnTo>
                    <a:pt x="17925" y="0"/>
                  </a:lnTo>
                  <a:lnTo>
                    <a:pt x="62739" y="137657"/>
                  </a:lnTo>
                  <a:lnTo>
                    <a:pt x="44814" y="143698"/>
                  </a:lnTo>
                  <a:close/>
                </a:path>
              </a:pathLst>
            </a:custGeom>
            <a:solidFill>
              <a:srgbClr val="5D58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4">
              <a:extLst>
                <a:ext uri="{FF2B5EF4-FFF2-40B4-BE49-F238E27FC236}">
                  <a16:creationId xmlns:a16="http://schemas.microsoft.com/office/drawing/2014/main" id="{B4A89E63-2251-96D9-75AB-6F3B5D4DB15A}"/>
                </a:ext>
              </a:extLst>
            </p:cNvPr>
            <p:cNvSpPr/>
            <p:nvPr/>
          </p:nvSpPr>
          <p:spPr>
            <a:xfrm>
              <a:off x="15913154" y="1049180"/>
              <a:ext cx="281305" cy="304165"/>
            </a:xfrm>
            <a:custGeom>
              <a:avLst/>
              <a:gdLst/>
              <a:ahLst/>
              <a:cxnLst/>
              <a:rect l="l" t="t" r="r" b="b"/>
              <a:pathLst>
                <a:path w="281305" h="304165">
                  <a:moveTo>
                    <a:pt x="86412" y="303758"/>
                  </a:moveTo>
                  <a:lnTo>
                    <a:pt x="53739" y="293675"/>
                  </a:lnTo>
                  <a:lnTo>
                    <a:pt x="35951" y="272360"/>
                  </a:lnTo>
                  <a:lnTo>
                    <a:pt x="32930" y="269306"/>
                  </a:lnTo>
                  <a:lnTo>
                    <a:pt x="35474" y="240243"/>
                  </a:lnTo>
                  <a:lnTo>
                    <a:pt x="44175" y="217706"/>
                  </a:lnTo>
                  <a:lnTo>
                    <a:pt x="53983" y="198554"/>
                  </a:lnTo>
                  <a:lnTo>
                    <a:pt x="59851" y="185590"/>
                  </a:lnTo>
                  <a:lnTo>
                    <a:pt x="62075" y="146644"/>
                  </a:lnTo>
                  <a:lnTo>
                    <a:pt x="59823" y="125784"/>
                  </a:lnTo>
                  <a:lnTo>
                    <a:pt x="50855" y="116711"/>
                  </a:lnTo>
                  <a:lnTo>
                    <a:pt x="37036" y="112095"/>
                  </a:lnTo>
                  <a:lnTo>
                    <a:pt x="23212" y="99923"/>
                  </a:lnTo>
                  <a:lnTo>
                    <a:pt x="10494" y="82710"/>
                  </a:lnTo>
                  <a:lnTo>
                    <a:pt x="0" y="62969"/>
                  </a:lnTo>
                  <a:lnTo>
                    <a:pt x="68781" y="27086"/>
                  </a:lnTo>
                  <a:lnTo>
                    <a:pt x="77810" y="41957"/>
                  </a:lnTo>
                  <a:lnTo>
                    <a:pt x="71802" y="27086"/>
                  </a:lnTo>
                  <a:lnTo>
                    <a:pt x="170526" y="0"/>
                  </a:lnTo>
                  <a:lnTo>
                    <a:pt x="175474" y="21451"/>
                  </a:lnTo>
                  <a:lnTo>
                    <a:pt x="176505" y="43127"/>
                  </a:lnTo>
                  <a:lnTo>
                    <a:pt x="173060" y="61953"/>
                  </a:lnTo>
                  <a:lnTo>
                    <a:pt x="164584" y="74853"/>
                  </a:lnTo>
                  <a:lnTo>
                    <a:pt x="162596" y="89280"/>
                  </a:lnTo>
                  <a:lnTo>
                    <a:pt x="188956" y="123722"/>
                  </a:lnTo>
                  <a:lnTo>
                    <a:pt x="245349" y="155648"/>
                  </a:lnTo>
                  <a:lnTo>
                    <a:pt x="257687" y="159453"/>
                  </a:lnTo>
                  <a:lnTo>
                    <a:pt x="267798" y="165773"/>
                  </a:lnTo>
                  <a:lnTo>
                    <a:pt x="275655" y="173760"/>
                  </a:lnTo>
                  <a:lnTo>
                    <a:pt x="281234" y="182569"/>
                  </a:lnTo>
                  <a:lnTo>
                    <a:pt x="280092" y="209959"/>
                  </a:lnTo>
                  <a:lnTo>
                    <a:pt x="260702" y="239842"/>
                  </a:lnTo>
                  <a:lnTo>
                    <a:pt x="226149" y="268026"/>
                  </a:lnTo>
                  <a:lnTo>
                    <a:pt x="179522" y="290319"/>
                  </a:lnTo>
                  <a:lnTo>
                    <a:pt x="129748" y="302632"/>
                  </a:lnTo>
                  <a:lnTo>
                    <a:pt x="86412" y="303758"/>
                  </a:lnTo>
                  <a:close/>
                </a:path>
              </a:pathLst>
            </a:custGeom>
            <a:solidFill>
              <a:srgbClr val="F7F7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5">
              <a:extLst>
                <a:ext uri="{FF2B5EF4-FFF2-40B4-BE49-F238E27FC236}">
                  <a16:creationId xmlns:a16="http://schemas.microsoft.com/office/drawing/2014/main" id="{2D896985-42A1-4965-A5A8-57F65CA23107}"/>
                </a:ext>
              </a:extLst>
            </p:cNvPr>
            <p:cNvSpPr/>
            <p:nvPr/>
          </p:nvSpPr>
          <p:spPr>
            <a:xfrm>
              <a:off x="15913253" y="1088184"/>
              <a:ext cx="135255" cy="266700"/>
            </a:xfrm>
            <a:custGeom>
              <a:avLst/>
              <a:gdLst/>
              <a:ahLst/>
              <a:cxnLst/>
              <a:rect l="l" t="t" r="r" b="b"/>
              <a:pathLst>
                <a:path w="135255" h="266700">
                  <a:moveTo>
                    <a:pt x="99059" y="266187"/>
                  </a:moveTo>
                  <a:lnTo>
                    <a:pt x="69615" y="261780"/>
                  </a:lnTo>
                  <a:lnTo>
                    <a:pt x="48020" y="250663"/>
                  </a:lnTo>
                  <a:lnTo>
                    <a:pt x="35951" y="233390"/>
                  </a:lnTo>
                  <a:lnTo>
                    <a:pt x="32930" y="230336"/>
                  </a:lnTo>
                  <a:lnTo>
                    <a:pt x="32930" y="224394"/>
                  </a:lnTo>
                  <a:lnTo>
                    <a:pt x="35474" y="201272"/>
                  </a:lnTo>
                  <a:lnTo>
                    <a:pt x="44175" y="178735"/>
                  </a:lnTo>
                  <a:lnTo>
                    <a:pt x="53983" y="159584"/>
                  </a:lnTo>
                  <a:lnTo>
                    <a:pt x="59851" y="146620"/>
                  </a:lnTo>
                  <a:lnTo>
                    <a:pt x="62125" y="107674"/>
                  </a:lnTo>
                  <a:lnTo>
                    <a:pt x="59879" y="86813"/>
                  </a:lnTo>
                  <a:lnTo>
                    <a:pt x="50855" y="77741"/>
                  </a:lnTo>
                  <a:lnTo>
                    <a:pt x="37036" y="73125"/>
                  </a:lnTo>
                  <a:lnTo>
                    <a:pt x="23212" y="60953"/>
                  </a:lnTo>
                  <a:lnTo>
                    <a:pt x="10495" y="43739"/>
                  </a:lnTo>
                  <a:lnTo>
                    <a:pt x="0" y="23999"/>
                  </a:lnTo>
                  <a:lnTo>
                    <a:pt x="47868" y="0"/>
                  </a:lnTo>
                  <a:lnTo>
                    <a:pt x="77810" y="11850"/>
                  </a:lnTo>
                  <a:lnTo>
                    <a:pt x="81184" y="37339"/>
                  </a:lnTo>
                  <a:lnTo>
                    <a:pt x="85835" y="53120"/>
                  </a:lnTo>
                  <a:lnTo>
                    <a:pt x="107136" y="73251"/>
                  </a:lnTo>
                  <a:lnTo>
                    <a:pt x="114487" y="88554"/>
                  </a:lnTo>
                  <a:lnTo>
                    <a:pt x="118471" y="104417"/>
                  </a:lnTo>
                  <a:lnTo>
                    <a:pt x="119670" y="116645"/>
                  </a:lnTo>
                  <a:lnTo>
                    <a:pt x="100259" y="178723"/>
                  </a:lnTo>
                  <a:lnTo>
                    <a:pt x="101194" y="224386"/>
                  </a:lnTo>
                  <a:lnTo>
                    <a:pt x="134675" y="263331"/>
                  </a:lnTo>
                  <a:lnTo>
                    <a:pt x="99059" y="266187"/>
                  </a:lnTo>
                  <a:close/>
                </a:path>
              </a:pathLst>
            </a:custGeom>
            <a:solidFill>
              <a:srgbClr val="F9C6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6">
              <a:extLst>
                <a:ext uri="{FF2B5EF4-FFF2-40B4-BE49-F238E27FC236}">
                  <a16:creationId xmlns:a16="http://schemas.microsoft.com/office/drawing/2014/main" id="{8A06DE93-45AD-8A47-D5B7-6D31703E910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964242" y="1237792"/>
              <a:ext cx="224469" cy="108122"/>
            </a:xfrm>
            <a:prstGeom prst="rect">
              <a:avLst/>
            </a:prstGeom>
          </p:spPr>
        </p:pic>
        <p:pic>
          <p:nvPicPr>
            <p:cNvPr id="26" name="object 27">
              <a:extLst>
                <a:ext uri="{FF2B5EF4-FFF2-40B4-BE49-F238E27FC236}">
                  <a16:creationId xmlns:a16="http://schemas.microsoft.com/office/drawing/2014/main" id="{1FD37517-55BD-B8A2-2D74-50EA9998671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913220" y="1034683"/>
              <a:ext cx="173580" cy="98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682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3139</Words>
  <Application>Microsoft Office PowerPoint</Application>
  <PresentationFormat>Personalizado</PresentationFormat>
  <Paragraphs>385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8" baseType="lpstr">
      <vt:lpstr>Arial</vt:lpstr>
      <vt:lpstr>Arial Black</vt:lpstr>
      <vt:lpstr>Arial MT</vt:lpstr>
      <vt:lpstr>Calibri</vt:lpstr>
      <vt:lpstr>Lucida Sans Unicode</vt:lpstr>
      <vt:lpstr>Times New Roman</vt:lpstr>
      <vt:lpstr>Trebuchet MS</vt:lpstr>
      <vt:lpstr>Wingdings</vt:lpstr>
      <vt:lpstr>Office Theme</vt:lpstr>
      <vt:lpstr>UDEASEG</vt:lpstr>
      <vt:lpstr>Ley de la Actividad Aseguradora: Gaceta Oficial de la República Bolivariana de   Venezuela N° 6.770 Extraordinario del 29 de noviembre de 2023. (LAA)</vt:lpstr>
      <vt:lpstr>GENERALIDADES</vt:lpstr>
      <vt:lpstr>GENERALIDADES</vt:lpstr>
      <vt:lpstr>UDEASEG</vt:lpstr>
      <vt:lpstr>UDEASEG</vt:lpstr>
      <vt:lpstr>UDEASEG</vt:lpstr>
      <vt:lpstr>UDEASEG</vt:lpstr>
      <vt:lpstr>UDEASEG</vt:lpstr>
      <vt:lpstr>UDEASEG</vt:lpstr>
      <vt:lpstr>UDEASEG</vt:lpstr>
      <vt:lpstr>UDEASEG</vt:lpstr>
      <vt:lpstr>UDEASEG</vt:lpstr>
      <vt:lpstr>UDEASEG</vt:lpstr>
      <vt:lpstr>OBLIGACIONES: DECLARACIONES</vt:lpstr>
      <vt:lpstr>PROHIBICIONES A LOS INTERMEDIARIOS</vt:lpstr>
      <vt:lpstr>UDEASEG</vt:lpstr>
      <vt:lpstr>UDEASEG</vt:lpstr>
      <vt:lpstr>CONCLUSIONES Y RECOMENDACIONES La intermediación se encuentra sujeta a regulación,  supervisión y control por  parte de la Superintendencia. de la Actividad Aseguradora..</vt:lpstr>
      <vt:lpstr>MÓDULO II: MEDICINA PREPAGADA</vt:lpstr>
      <vt:lpstr>Evolución de la Medicina Prepagada en Venezuela</vt:lpstr>
      <vt:lpstr>Medicina Prepagada</vt:lpstr>
      <vt:lpstr>Semejanzas entre entre el Sistema de Medicina Prepagada y el Seguro de Salud</vt:lpstr>
      <vt:lpstr>Diferencias entre entre el Sistema de Medicina Prepagada y el Seguro de Salud</vt:lpstr>
      <vt:lpstr>¿Qué es el Contrato de Medicina Prepagada?   </vt:lpstr>
      <vt:lpstr>Objeto del Contrato</vt:lpstr>
      <vt:lpstr>Partes del Contrato</vt:lpstr>
      <vt:lpstr>Presentación de PowerPoint</vt:lpstr>
      <vt:lpstr>Modalidades de Prestación del Servicio Médico-Asistencial</vt:lpstr>
      <vt:lpstr>Prevalencia en la Prestación del Servicio Médico-Asistencial</vt:lpstr>
      <vt:lpstr>Prevalencia en la Prestación del Servicio Médico-Asistencial</vt:lpstr>
      <vt:lpstr>Continuidad en la Prestación del Servicio</vt:lpstr>
      <vt:lpstr>Material Informativo:</vt:lpstr>
      <vt:lpstr>Material Informativo:</vt:lpstr>
      <vt:lpstr>La Cuota</vt:lpstr>
      <vt:lpstr>Presentación de PowerPoint</vt:lpstr>
      <vt:lpstr>SUSPENSIÓN TEMPORAL DEL SERVICIO</vt:lpstr>
      <vt:lpstr>Resolución del Contrato por Falta de Pago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UDEASEG</dc:title>
  <dc:creator>Juan H. Gedler Garcia</dc:creator>
  <cp:lastModifiedBy>Yeisbellys Alicastro Mendez</cp:lastModifiedBy>
  <cp:revision>14</cp:revision>
  <cp:lastPrinted>2026-03-12T15:05:40Z</cp:lastPrinted>
  <dcterms:created xsi:type="dcterms:W3CDTF">2026-03-10T17:09:19Z</dcterms:created>
  <dcterms:modified xsi:type="dcterms:W3CDTF">2026-03-13T13:53:26Z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2026-03-10T00:00:00Z</vt:filetime>
  </property>
  <property fmtid="{D5CDD505-2E9C-101B-9397-08002B2CF9AE}" pid="3" name="LastSaved">
    <vt:filetime>2026-03-10T00:00:00Z</vt:filetime>
  </property>
  <property fmtid="{D5CDD505-2E9C-101B-9397-08002B2CF9AE}" pid="4" name="Producer">
    <vt:lpwstr>iLovePDF</vt:lpwstr>
  </property>
</Properties>
</file>